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8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9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7"/>
  </p:notesMasterIdLst>
  <p:handoutMasterIdLst>
    <p:handoutMasterId r:id="rId38"/>
  </p:handoutMasterIdLst>
  <p:sldIdLst>
    <p:sldId id="296" r:id="rId2"/>
    <p:sldId id="343" r:id="rId3"/>
    <p:sldId id="345" r:id="rId4"/>
    <p:sldId id="346" r:id="rId5"/>
    <p:sldId id="347" r:id="rId6"/>
    <p:sldId id="350" r:id="rId7"/>
    <p:sldId id="351" r:id="rId8"/>
    <p:sldId id="349" r:id="rId9"/>
    <p:sldId id="353" r:id="rId10"/>
    <p:sldId id="352" r:id="rId11"/>
    <p:sldId id="354" r:id="rId12"/>
    <p:sldId id="320" r:id="rId13"/>
    <p:sldId id="357" r:id="rId14"/>
    <p:sldId id="359" r:id="rId15"/>
    <p:sldId id="358" r:id="rId16"/>
    <p:sldId id="356" r:id="rId17"/>
    <p:sldId id="365" r:id="rId18"/>
    <p:sldId id="355" r:id="rId19"/>
    <p:sldId id="361" r:id="rId20"/>
    <p:sldId id="362" r:id="rId21"/>
    <p:sldId id="363" r:id="rId22"/>
    <p:sldId id="364" r:id="rId23"/>
    <p:sldId id="360" r:id="rId24"/>
    <p:sldId id="348" r:id="rId25"/>
    <p:sldId id="322" r:id="rId26"/>
    <p:sldId id="323" r:id="rId27"/>
    <p:sldId id="324" r:id="rId28"/>
    <p:sldId id="325" r:id="rId29"/>
    <p:sldId id="326" r:id="rId30"/>
    <p:sldId id="327" r:id="rId31"/>
    <p:sldId id="328" r:id="rId32"/>
    <p:sldId id="342" r:id="rId33"/>
    <p:sldId id="341" r:id="rId34"/>
    <p:sldId id="367" r:id="rId35"/>
    <p:sldId id="366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93A8F"/>
    <a:srgbClr val="9F2F78"/>
    <a:srgbClr val="000000"/>
    <a:srgbClr val="E01674"/>
    <a:srgbClr val="4D6BB4"/>
    <a:srgbClr val="9037A7"/>
    <a:srgbClr val="DA6200"/>
    <a:srgbClr val="0CE78C"/>
    <a:srgbClr val="A797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925" autoAdjust="0"/>
    <p:restoredTop sz="86936" autoAdjust="0"/>
  </p:normalViewPr>
  <p:slideViewPr>
    <p:cSldViewPr snapToGrid="0">
      <p:cViewPr varScale="1">
        <p:scale>
          <a:sx n="149" d="100"/>
          <a:sy n="149" d="100"/>
        </p:scale>
        <p:origin x="648" y="18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8232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36" d="100"/>
          <a:sy n="136" d="100"/>
        </p:scale>
        <p:origin x="3824" y="21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B5248A9-5DD5-4642-BF72-7A17E294B718}" type="doc">
      <dgm:prSet loTypeId="urn:microsoft.com/office/officeart/2005/8/layout/list1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E04A2AA-3BFE-F043-B714-332EAB5A3F57}">
      <dgm:prSet/>
      <dgm:spPr/>
      <dgm:t>
        <a:bodyPr/>
        <a:lstStyle/>
        <a:p>
          <a:r>
            <a:rPr lang="en-US" dirty="0"/>
            <a:t>Simplify points</a:t>
          </a:r>
        </a:p>
      </dgm:t>
    </dgm:pt>
    <dgm:pt modelId="{F7FF751D-9043-F04E-B172-51B2AC3B25A7}" type="parTrans" cxnId="{C25689A9-8A3C-C145-915E-BBF720D29618}">
      <dgm:prSet/>
      <dgm:spPr/>
      <dgm:t>
        <a:bodyPr/>
        <a:lstStyle/>
        <a:p>
          <a:endParaRPr lang="en-US"/>
        </a:p>
      </dgm:t>
    </dgm:pt>
    <dgm:pt modelId="{E5CE601D-7753-FE41-B43E-13FFBC3951D0}" type="sibTrans" cxnId="{C25689A9-8A3C-C145-915E-BBF720D29618}">
      <dgm:prSet/>
      <dgm:spPr/>
      <dgm:t>
        <a:bodyPr/>
        <a:lstStyle/>
        <a:p>
          <a:endParaRPr lang="en-US"/>
        </a:p>
      </dgm:t>
    </dgm:pt>
    <dgm:pt modelId="{A4FCCBA9-DE31-3943-992C-D275868B0AC7}">
      <dgm:prSet/>
      <dgm:spPr/>
      <dgm:t>
        <a:bodyPr/>
        <a:lstStyle/>
        <a:p>
          <a:r>
            <a:rPr lang="en-US" dirty="0"/>
            <a:t>Filter noise points</a:t>
          </a:r>
        </a:p>
      </dgm:t>
    </dgm:pt>
    <dgm:pt modelId="{2750B193-CC7C-344F-89EC-B02C4932785A}" type="parTrans" cxnId="{E7FBCE0C-4BA9-4446-B7C2-107A0A39C949}">
      <dgm:prSet/>
      <dgm:spPr/>
      <dgm:t>
        <a:bodyPr/>
        <a:lstStyle/>
        <a:p>
          <a:endParaRPr lang="en-US"/>
        </a:p>
      </dgm:t>
    </dgm:pt>
    <dgm:pt modelId="{EFBDFB02-1BEA-874D-96C9-3970430D285F}" type="sibTrans" cxnId="{E7FBCE0C-4BA9-4446-B7C2-107A0A39C949}">
      <dgm:prSet/>
      <dgm:spPr/>
      <dgm:t>
        <a:bodyPr/>
        <a:lstStyle/>
        <a:p>
          <a:endParaRPr lang="en-US"/>
        </a:p>
      </dgm:t>
    </dgm:pt>
    <dgm:pt modelId="{BC8BA416-3A9A-6A47-A789-C6F932D5687F}">
      <dgm:prSet/>
      <dgm:spPr/>
      <dgm:t>
        <a:bodyPr/>
        <a:lstStyle/>
        <a:p>
          <a:r>
            <a:rPr lang="en-US" dirty="0"/>
            <a:t>Find Nearest edges as Candidate</a:t>
          </a:r>
        </a:p>
      </dgm:t>
    </dgm:pt>
    <dgm:pt modelId="{649BA180-854F-B34D-9C18-B8CE59D8C821}" type="parTrans" cxnId="{9DCD5BF2-4BFE-8F4E-8A46-20E32D9CD581}">
      <dgm:prSet/>
      <dgm:spPr/>
      <dgm:t>
        <a:bodyPr/>
        <a:lstStyle/>
        <a:p>
          <a:endParaRPr lang="en-US"/>
        </a:p>
      </dgm:t>
    </dgm:pt>
    <dgm:pt modelId="{2EB3133B-DBD2-7340-B383-D5DDC0F45EEA}" type="sibTrans" cxnId="{9DCD5BF2-4BFE-8F4E-8A46-20E32D9CD581}">
      <dgm:prSet/>
      <dgm:spPr/>
      <dgm:t>
        <a:bodyPr/>
        <a:lstStyle/>
        <a:p>
          <a:endParaRPr lang="en-US"/>
        </a:p>
      </dgm:t>
    </dgm:pt>
    <dgm:pt modelId="{84C40CCB-4CAA-BA4D-A258-327D8CA2A124}">
      <dgm:prSet/>
      <dgm:spPr/>
      <dgm:t>
        <a:bodyPr/>
        <a:lstStyle/>
        <a:p>
          <a:r>
            <a:rPr lang="en-US" dirty="0"/>
            <a:t>Consider trend</a:t>
          </a:r>
        </a:p>
      </dgm:t>
    </dgm:pt>
    <dgm:pt modelId="{BFE24355-DBB9-1E4E-A466-4A374A788358}" type="parTrans" cxnId="{8DD9B0A6-1C4E-7F4E-8CA2-5690826F64E2}">
      <dgm:prSet/>
      <dgm:spPr/>
      <dgm:t>
        <a:bodyPr/>
        <a:lstStyle/>
        <a:p>
          <a:endParaRPr lang="en-US"/>
        </a:p>
      </dgm:t>
    </dgm:pt>
    <dgm:pt modelId="{6064E1CB-D1ED-B24D-8CDA-1402CABA5D4E}" type="sibTrans" cxnId="{8DD9B0A6-1C4E-7F4E-8CA2-5690826F64E2}">
      <dgm:prSet/>
      <dgm:spPr/>
      <dgm:t>
        <a:bodyPr/>
        <a:lstStyle/>
        <a:p>
          <a:endParaRPr lang="en-US"/>
        </a:p>
      </dgm:t>
    </dgm:pt>
    <dgm:pt modelId="{846B3E84-C165-8B4A-BABC-7D7D027B4F2C}">
      <dgm:prSet/>
      <dgm:spPr/>
      <dgm:t>
        <a:bodyPr/>
        <a:lstStyle/>
        <a:p>
          <a:r>
            <a:rPr lang="en-US" dirty="0"/>
            <a:t>Optimal path</a:t>
          </a:r>
        </a:p>
      </dgm:t>
    </dgm:pt>
    <dgm:pt modelId="{63A091E9-3532-E94D-BD2D-0A835FB9FBCC}" type="parTrans" cxnId="{0517C1DF-B230-0147-9B87-3FC62D6C435A}">
      <dgm:prSet/>
      <dgm:spPr/>
      <dgm:t>
        <a:bodyPr/>
        <a:lstStyle/>
        <a:p>
          <a:endParaRPr lang="en-US"/>
        </a:p>
      </dgm:t>
    </dgm:pt>
    <dgm:pt modelId="{840F85FD-8298-DE46-9945-1047676C9CA7}" type="sibTrans" cxnId="{0517C1DF-B230-0147-9B87-3FC62D6C435A}">
      <dgm:prSet/>
      <dgm:spPr/>
      <dgm:t>
        <a:bodyPr/>
        <a:lstStyle/>
        <a:p>
          <a:endParaRPr lang="en-US"/>
        </a:p>
      </dgm:t>
    </dgm:pt>
    <dgm:pt modelId="{9F8BA051-5353-7A49-959B-8EB9E70A0794}" type="pres">
      <dgm:prSet presAssocID="{2B5248A9-5DD5-4642-BF72-7A17E294B718}" presName="linear" presStyleCnt="0">
        <dgm:presLayoutVars>
          <dgm:dir/>
          <dgm:animLvl val="lvl"/>
          <dgm:resizeHandles val="exact"/>
        </dgm:presLayoutVars>
      </dgm:prSet>
      <dgm:spPr/>
    </dgm:pt>
    <dgm:pt modelId="{D31C6364-2737-B243-B443-4C3E759A9481}" type="pres">
      <dgm:prSet presAssocID="{2E04A2AA-3BFE-F043-B714-332EAB5A3F57}" presName="parentLin" presStyleCnt="0"/>
      <dgm:spPr/>
    </dgm:pt>
    <dgm:pt modelId="{12EF9501-49F4-4042-A7A9-09E41EA63F55}" type="pres">
      <dgm:prSet presAssocID="{2E04A2AA-3BFE-F043-B714-332EAB5A3F57}" presName="parentLeftMargin" presStyleLbl="node1" presStyleIdx="0" presStyleCnt="5"/>
      <dgm:spPr/>
    </dgm:pt>
    <dgm:pt modelId="{03E5CB99-57CB-9C4B-A780-0E9A1B1FCD21}" type="pres">
      <dgm:prSet presAssocID="{2E04A2AA-3BFE-F043-B714-332EAB5A3F57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6FDA9F52-77FE-FC4D-A62E-75F3DB2D1C7E}" type="pres">
      <dgm:prSet presAssocID="{2E04A2AA-3BFE-F043-B714-332EAB5A3F57}" presName="negativeSpace" presStyleCnt="0"/>
      <dgm:spPr/>
    </dgm:pt>
    <dgm:pt modelId="{E420654A-4E02-624A-80CD-A4960D6DC362}" type="pres">
      <dgm:prSet presAssocID="{2E04A2AA-3BFE-F043-B714-332EAB5A3F57}" presName="childText" presStyleLbl="conFgAcc1" presStyleIdx="0" presStyleCnt="5">
        <dgm:presLayoutVars>
          <dgm:bulletEnabled val="1"/>
        </dgm:presLayoutVars>
      </dgm:prSet>
      <dgm:spPr/>
    </dgm:pt>
    <dgm:pt modelId="{8D3C4C21-531F-4C4A-A047-45FD140BC39C}" type="pres">
      <dgm:prSet presAssocID="{E5CE601D-7753-FE41-B43E-13FFBC3951D0}" presName="spaceBetweenRectangles" presStyleCnt="0"/>
      <dgm:spPr/>
    </dgm:pt>
    <dgm:pt modelId="{FDC678F7-6760-194D-AE0B-62AA59FEEEB4}" type="pres">
      <dgm:prSet presAssocID="{A4FCCBA9-DE31-3943-992C-D275868B0AC7}" presName="parentLin" presStyleCnt="0"/>
      <dgm:spPr/>
    </dgm:pt>
    <dgm:pt modelId="{95EC64B4-14DC-8040-99A0-4E7F01F7134F}" type="pres">
      <dgm:prSet presAssocID="{A4FCCBA9-DE31-3943-992C-D275868B0AC7}" presName="parentLeftMargin" presStyleLbl="node1" presStyleIdx="0" presStyleCnt="5"/>
      <dgm:spPr/>
    </dgm:pt>
    <dgm:pt modelId="{2F0778EE-72DD-7B4F-9CD4-4AC82E44EAAF}" type="pres">
      <dgm:prSet presAssocID="{A4FCCBA9-DE31-3943-992C-D275868B0AC7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AE682F95-B723-D342-A9FB-90C8DDD0DA5C}" type="pres">
      <dgm:prSet presAssocID="{A4FCCBA9-DE31-3943-992C-D275868B0AC7}" presName="negativeSpace" presStyleCnt="0"/>
      <dgm:spPr/>
    </dgm:pt>
    <dgm:pt modelId="{27053B7F-CFC0-9649-902F-F41DF67167FD}" type="pres">
      <dgm:prSet presAssocID="{A4FCCBA9-DE31-3943-992C-D275868B0AC7}" presName="childText" presStyleLbl="conFgAcc1" presStyleIdx="1" presStyleCnt="5">
        <dgm:presLayoutVars>
          <dgm:bulletEnabled val="1"/>
        </dgm:presLayoutVars>
      </dgm:prSet>
      <dgm:spPr/>
    </dgm:pt>
    <dgm:pt modelId="{D18D0FAD-FF0C-7E44-82A0-CE0CA29FB288}" type="pres">
      <dgm:prSet presAssocID="{EFBDFB02-1BEA-874D-96C9-3970430D285F}" presName="spaceBetweenRectangles" presStyleCnt="0"/>
      <dgm:spPr/>
    </dgm:pt>
    <dgm:pt modelId="{51CED374-CD6D-1144-BF18-B3FFE82936F9}" type="pres">
      <dgm:prSet presAssocID="{BC8BA416-3A9A-6A47-A789-C6F932D5687F}" presName="parentLin" presStyleCnt="0"/>
      <dgm:spPr/>
    </dgm:pt>
    <dgm:pt modelId="{2158905B-71E2-9345-98A4-9BF810AFBE14}" type="pres">
      <dgm:prSet presAssocID="{BC8BA416-3A9A-6A47-A789-C6F932D5687F}" presName="parentLeftMargin" presStyleLbl="node1" presStyleIdx="1" presStyleCnt="5"/>
      <dgm:spPr/>
    </dgm:pt>
    <dgm:pt modelId="{4E353B0E-76AA-524B-9684-EFD678782009}" type="pres">
      <dgm:prSet presAssocID="{BC8BA416-3A9A-6A47-A789-C6F932D5687F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65FCA003-DEA3-4A4A-9C40-892EC2585C11}" type="pres">
      <dgm:prSet presAssocID="{BC8BA416-3A9A-6A47-A789-C6F932D5687F}" presName="negativeSpace" presStyleCnt="0"/>
      <dgm:spPr/>
    </dgm:pt>
    <dgm:pt modelId="{C496D8C5-DD84-C24A-8684-88BAEBE98BA0}" type="pres">
      <dgm:prSet presAssocID="{BC8BA416-3A9A-6A47-A789-C6F932D5687F}" presName="childText" presStyleLbl="conFgAcc1" presStyleIdx="2" presStyleCnt="5">
        <dgm:presLayoutVars>
          <dgm:bulletEnabled val="1"/>
        </dgm:presLayoutVars>
      </dgm:prSet>
      <dgm:spPr/>
    </dgm:pt>
    <dgm:pt modelId="{E6D0043C-C242-3C4C-A4C8-52822A9F4283}" type="pres">
      <dgm:prSet presAssocID="{2EB3133B-DBD2-7340-B383-D5DDC0F45EEA}" presName="spaceBetweenRectangles" presStyleCnt="0"/>
      <dgm:spPr/>
    </dgm:pt>
    <dgm:pt modelId="{0ED27B17-A25C-684A-AAB1-1B80FC33ABF9}" type="pres">
      <dgm:prSet presAssocID="{84C40CCB-4CAA-BA4D-A258-327D8CA2A124}" presName="parentLin" presStyleCnt="0"/>
      <dgm:spPr/>
    </dgm:pt>
    <dgm:pt modelId="{92E1E44F-DCFA-1F43-AC00-ADDB5A36BAAF}" type="pres">
      <dgm:prSet presAssocID="{84C40CCB-4CAA-BA4D-A258-327D8CA2A124}" presName="parentLeftMargin" presStyleLbl="node1" presStyleIdx="2" presStyleCnt="5"/>
      <dgm:spPr/>
    </dgm:pt>
    <dgm:pt modelId="{CEBF0C0A-E720-1E4B-9211-7518186DB340}" type="pres">
      <dgm:prSet presAssocID="{84C40CCB-4CAA-BA4D-A258-327D8CA2A124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7C32CA85-4BCD-BD40-AE02-2E83DCDB3FE3}" type="pres">
      <dgm:prSet presAssocID="{84C40CCB-4CAA-BA4D-A258-327D8CA2A124}" presName="negativeSpace" presStyleCnt="0"/>
      <dgm:spPr/>
    </dgm:pt>
    <dgm:pt modelId="{2E125013-6B7C-1649-B1C1-723E5BCDAE62}" type="pres">
      <dgm:prSet presAssocID="{84C40CCB-4CAA-BA4D-A258-327D8CA2A124}" presName="childText" presStyleLbl="conFgAcc1" presStyleIdx="3" presStyleCnt="5">
        <dgm:presLayoutVars>
          <dgm:bulletEnabled val="1"/>
        </dgm:presLayoutVars>
      </dgm:prSet>
      <dgm:spPr/>
    </dgm:pt>
    <dgm:pt modelId="{377E5D20-D643-5843-903F-D29763EFA4A3}" type="pres">
      <dgm:prSet presAssocID="{6064E1CB-D1ED-B24D-8CDA-1402CABA5D4E}" presName="spaceBetweenRectangles" presStyleCnt="0"/>
      <dgm:spPr/>
    </dgm:pt>
    <dgm:pt modelId="{68F7FD06-530B-2143-B773-BA89ECE4D587}" type="pres">
      <dgm:prSet presAssocID="{846B3E84-C165-8B4A-BABC-7D7D027B4F2C}" presName="parentLin" presStyleCnt="0"/>
      <dgm:spPr/>
    </dgm:pt>
    <dgm:pt modelId="{F40FDEAC-AA7E-7C44-9B3A-545A543F4DA8}" type="pres">
      <dgm:prSet presAssocID="{846B3E84-C165-8B4A-BABC-7D7D027B4F2C}" presName="parentLeftMargin" presStyleLbl="node1" presStyleIdx="3" presStyleCnt="5"/>
      <dgm:spPr/>
    </dgm:pt>
    <dgm:pt modelId="{04AE707A-5823-DE4B-B1FB-329E9482B8F9}" type="pres">
      <dgm:prSet presAssocID="{846B3E84-C165-8B4A-BABC-7D7D027B4F2C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67C6DF3C-5E41-3043-BCE9-1D706D85B8F2}" type="pres">
      <dgm:prSet presAssocID="{846B3E84-C165-8B4A-BABC-7D7D027B4F2C}" presName="negativeSpace" presStyleCnt="0"/>
      <dgm:spPr/>
    </dgm:pt>
    <dgm:pt modelId="{7190E146-0178-A344-B5E2-2EAD21232CCA}" type="pres">
      <dgm:prSet presAssocID="{846B3E84-C165-8B4A-BABC-7D7D027B4F2C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E7FBCE0C-4BA9-4446-B7C2-107A0A39C949}" srcId="{2B5248A9-5DD5-4642-BF72-7A17E294B718}" destId="{A4FCCBA9-DE31-3943-992C-D275868B0AC7}" srcOrd="1" destOrd="0" parTransId="{2750B193-CC7C-344F-89EC-B02C4932785A}" sibTransId="{EFBDFB02-1BEA-874D-96C9-3970430D285F}"/>
    <dgm:cxn modelId="{97EFC227-4238-354F-9351-E6AE9B0787FC}" type="presOf" srcId="{846B3E84-C165-8B4A-BABC-7D7D027B4F2C}" destId="{F40FDEAC-AA7E-7C44-9B3A-545A543F4DA8}" srcOrd="0" destOrd="0" presId="urn:microsoft.com/office/officeart/2005/8/layout/list1"/>
    <dgm:cxn modelId="{3DB29831-9D91-8D47-BC2D-AF30A497BB24}" type="presOf" srcId="{A4FCCBA9-DE31-3943-992C-D275868B0AC7}" destId="{95EC64B4-14DC-8040-99A0-4E7F01F7134F}" srcOrd="0" destOrd="0" presId="urn:microsoft.com/office/officeart/2005/8/layout/list1"/>
    <dgm:cxn modelId="{1451B346-FAD5-0C4F-B810-9C6E86D0F30C}" type="presOf" srcId="{BC8BA416-3A9A-6A47-A789-C6F932D5687F}" destId="{4E353B0E-76AA-524B-9684-EFD678782009}" srcOrd="1" destOrd="0" presId="urn:microsoft.com/office/officeart/2005/8/layout/list1"/>
    <dgm:cxn modelId="{78903096-3942-5A48-ACA8-01A54604C7FB}" type="presOf" srcId="{BC8BA416-3A9A-6A47-A789-C6F932D5687F}" destId="{2158905B-71E2-9345-98A4-9BF810AFBE14}" srcOrd="0" destOrd="0" presId="urn:microsoft.com/office/officeart/2005/8/layout/list1"/>
    <dgm:cxn modelId="{F9C4989B-C640-7B45-AC1E-A4235EFBD2D2}" type="presOf" srcId="{2E04A2AA-3BFE-F043-B714-332EAB5A3F57}" destId="{03E5CB99-57CB-9C4B-A780-0E9A1B1FCD21}" srcOrd="1" destOrd="0" presId="urn:microsoft.com/office/officeart/2005/8/layout/list1"/>
    <dgm:cxn modelId="{8DD9B0A6-1C4E-7F4E-8CA2-5690826F64E2}" srcId="{2B5248A9-5DD5-4642-BF72-7A17E294B718}" destId="{84C40CCB-4CAA-BA4D-A258-327D8CA2A124}" srcOrd="3" destOrd="0" parTransId="{BFE24355-DBB9-1E4E-A466-4A374A788358}" sibTransId="{6064E1CB-D1ED-B24D-8CDA-1402CABA5D4E}"/>
    <dgm:cxn modelId="{4CDA80A8-3D40-5144-9C4E-5F02996F2FAC}" type="presOf" srcId="{2E04A2AA-3BFE-F043-B714-332EAB5A3F57}" destId="{12EF9501-49F4-4042-A7A9-09E41EA63F55}" srcOrd="0" destOrd="0" presId="urn:microsoft.com/office/officeart/2005/8/layout/list1"/>
    <dgm:cxn modelId="{C25689A9-8A3C-C145-915E-BBF720D29618}" srcId="{2B5248A9-5DD5-4642-BF72-7A17E294B718}" destId="{2E04A2AA-3BFE-F043-B714-332EAB5A3F57}" srcOrd="0" destOrd="0" parTransId="{F7FF751D-9043-F04E-B172-51B2AC3B25A7}" sibTransId="{E5CE601D-7753-FE41-B43E-13FFBC3951D0}"/>
    <dgm:cxn modelId="{513639AF-F4F9-BB49-9445-6F5CA6B0CDB1}" type="presOf" srcId="{A4FCCBA9-DE31-3943-992C-D275868B0AC7}" destId="{2F0778EE-72DD-7B4F-9CD4-4AC82E44EAAF}" srcOrd="1" destOrd="0" presId="urn:microsoft.com/office/officeart/2005/8/layout/list1"/>
    <dgm:cxn modelId="{120809B7-BB4B-1D4D-8A09-54A8798204B1}" type="presOf" srcId="{84C40CCB-4CAA-BA4D-A258-327D8CA2A124}" destId="{CEBF0C0A-E720-1E4B-9211-7518186DB340}" srcOrd="1" destOrd="0" presId="urn:microsoft.com/office/officeart/2005/8/layout/list1"/>
    <dgm:cxn modelId="{EA35D5CD-EB24-BA4A-A657-97DACB69B02E}" type="presOf" srcId="{2B5248A9-5DD5-4642-BF72-7A17E294B718}" destId="{9F8BA051-5353-7A49-959B-8EB9E70A0794}" srcOrd="0" destOrd="0" presId="urn:microsoft.com/office/officeart/2005/8/layout/list1"/>
    <dgm:cxn modelId="{0517C1DF-B230-0147-9B87-3FC62D6C435A}" srcId="{2B5248A9-5DD5-4642-BF72-7A17E294B718}" destId="{846B3E84-C165-8B4A-BABC-7D7D027B4F2C}" srcOrd="4" destOrd="0" parTransId="{63A091E9-3532-E94D-BD2D-0A835FB9FBCC}" sibTransId="{840F85FD-8298-DE46-9945-1047676C9CA7}"/>
    <dgm:cxn modelId="{E3F50DF1-37E1-A44F-849C-925C432F953A}" type="presOf" srcId="{84C40CCB-4CAA-BA4D-A258-327D8CA2A124}" destId="{92E1E44F-DCFA-1F43-AC00-ADDB5A36BAAF}" srcOrd="0" destOrd="0" presId="urn:microsoft.com/office/officeart/2005/8/layout/list1"/>
    <dgm:cxn modelId="{9DCD5BF2-4BFE-8F4E-8A46-20E32D9CD581}" srcId="{2B5248A9-5DD5-4642-BF72-7A17E294B718}" destId="{BC8BA416-3A9A-6A47-A789-C6F932D5687F}" srcOrd="2" destOrd="0" parTransId="{649BA180-854F-B34D-9C18-B8CE59D8C821}" sibTransId="{2EB3133B-DBD2-7340-B383-D5DDC0F45EEA}"/>
    <dgm:cxn modelId="{385E69F5-05F8-5A42-A4D4-B0E3018831B5}" type="presOf" srcId="{846B3E84-C165-8B4A-BABC-7D7D027B4F2C}" destId="{04AE707A-5823-DE4B-B1FB-329E9482B8F9}" srcOrd="1" destOrd="0" presId="urn:microsoft.com/office/officeart/2005/8/layout/list1"/>
    <dgm:cxn modelId="{D4F8650C-E6F6-D248-ADE8-3A64461D0BAE}" type="presParOf" srcId="{9F8BA051-5353-7A49-959B-8EB9E70A0794}" destId="{D31C6364-2737-B243-B443-4C3E759A9481}" srcOrd="0" destOrd="0" presId="urn:microsoft.com/office/officeart/2005/8/layout/list1"/>
    <dgm:cxn modelId="{07CB41BE-F7D3-9347-9343-948ECBC3EF2B}" type="presParOf" srcId="{D31C6364-2737-B243-B443-4C3E759A9481}" destId="{12EF9501-49F4-4042-A7A9-09E41EA63F55}" srcOrd="0" destOrd="0" presId="urn:microsoft.com/office/officeart/2005/8/layout/list1"/>
    <dgm:cxn modelId="{4E565BF2-C791-2D40-A908-B8003D4FB36D}" type="presParOf" srcId="{D31C6364-2737-B243-B443-4C3E759A9481}" destId="{03E5CB99-57CB-9C4B-A780-0E9A1B1FCD21}" srcOrd="1" destOrd="0" presId="urn:microsoft.com/office/officeart/2005/8/layout/list1"/>
    <dgm:cxn modelId="{10FF89B9-D6BF-4B42-A87B-8F92D1BA9B19}" type="presParOf" srcId="{9F8BA051-5353-7A49-959B-8EB9E70A0794}" destId="{6FDA9F52-77FE-FC4D-A62E-75F3DB2D1C7E}" srcOrd="1" destOrd="0" presId="urn:microsoft.com/office/officeart/2005/8/layout/list1"/>
    <dgm:cxn modelId="{186E995D-1B04-3D42-96DE-D5CC50295E41}" type="presParOf" srcId="{9F8BA051-5353-7A49-959B-8EB9E70A0794}" destId="{E420654A-4E02-624A-80CD-A4960D6DC362}" srcOrd="2" destOrd="0" presId="urn:microsoft.com/office/officeart/2005/8/layout/list1"/>
    <dgm:cxn modelId="{F3D3E102-6E87-BF48-AE30-30D80E173BDA}" type="presParOf" srcId="{9F8BA051-5353-7A49-959B-8EB9E70A0794}" destId="{8D3C4C21-531F-4C4A-A047-45FD140BC39C}" srcOrd="3" destOrd="0" presId="urn:microsoft.com/office/officeart/2005/8/layout/list1"/>
    <dgm:cxn modelId="{FEE2722E-E2CC-644D-AF68-65D84A8EB01D}" type="presParOf" srcId="{9F8BA051-5353-7A49-959B-8EB9E70A0794}" destId="{FDC678F7-6760-194D-AE0B-62AA59FEEEB4}" srcOrd="4" destOrd="0" presId="urn:microsoft.com/office/officeart/2005/8/layout/list1"/>
    <dgm:cxn modelId="{FB7D43A6-BF91-A540-8215-86B04EA7F70C}" type="presParOf" srcId="{FDC678F7-6760-194D-AE0B-62AA59FEEEB4}" destId="{95EC64B4-14DC-8040-99A0-4E7F01F7134F}" srcOrd="0" destOrd="0" presId="urn:microsoft.com/office/officeart/2005/8/layout/list1"/>
    <dgm:cxn modelId="{D1F3C27D-FACB-0446-B6C7-54C754A6A5D3}" type="presParOf" srcId="{FDC678F7-6760-194D-AE0B-62AA59FEEEB4}" destId="{2F0778EE-72DD-7B4F-9CD4-4AC82E44EAAF}" srcOrd="1" destOrd="0" presId="urn:microsoft.com/office/officeart/2005/8/layout/list1"/>
    <dgm:cxn modelId="{446CAB16-2823-2D42-9164-C5A4EA57E5AF}" type="presParOf" srcId="{9F8BA051-5353-7A49-959B-8EB9E70A0794}" destId="{AE682F95-B723-D342-A9FB-90C8DDD0DA5C}" srcOrd="5" destOrd="0" presId="urn:microsoft.com/office/officeart/2005/8/layout/list1"/>
    <dgm:cxn modelId="{089DDBE2-C896-C74D-AC72-F92F1F97D172}" type="presParOf" srcId="{9F8BA051-5353-7A49-959B-8EB9E70A0794}" destId="{27053B7F-CFC0-9649-902F-F41DF67167FD}" srcOrd="6" destOrd="0" presId="urn:microsoft.com/office/officeart/2005/8/layout/list1"/>
    <dgm:cxn modelId="{AAAF56E8-B324-1D43-BB75-DE5FDDDAC977}" type="presParOf" srcId="{9F8BA051-5353-7A49-959B-8EB9E70A0794}" destId="{D18D0FAD-FF0C-7E44-82A0-CE0CA29FB288}" srcOrd="7" destOrd="0" presId="urn:microsoft.com/office/officeart/2005/8/layout/list1"/>
    <dgm:cxn modelId="{060911F9-6EA9-8E41-B681-762A9A07C1E1}" type="presParOf" srcId="{9F8BA051-5353-7A49-959B-8EB9E70A0794}" destId="{51CED374-CD6D-1144-BF18-B3FFE82936F9}" srcOrd="8" destOrd="0" presId="urn:microsoft.com/office/officeart/2005/8/layout/list1"/>
    <dgm:cxn modelId="{79946594-11CE-B444-ABDD-C1D23DC7D2A0}" type="presParOf" srcId="{51CED374-CD6D-1144-BF18-B3FFE82936F9}" destId="{2158905B-71E2-9345-98A4-9BF810AFBE14}" srcOrd="0" destOrd="0" presId="urn:microsoft.com/office/officeart/2005/8/layout/list1"/>
    <dgm:cxn modelId="{96CEA2EE-471D-B84F-B0F4-D337726F6DB1}" type="presParOf" srcId="{51CED374-CD6D-1144-BF18-B3FFE82936F9}" destId="{4E353B0E-76AA-524B-9684-EFD678782009}" srcOrd="1" destOrd="0" presId="urn:microsoft.com/office/officeart/2005/8/layout/list1"/>
    <dgm:cxn modelId="{A7541584-2C79-E641-B031-097152F57DBC}" type="presParOf" srcId="{9F8BA051-5353-7A49-959B-8EB9E70A0794}" destId="{65FCA003-DEA3-4A4A-9C40-892EC2585C11}" srcOrd="9" destOrd="0" presId="urn:microsoft.com/office/officeart/2005/8/layout/list1"/>
    <dgm:cxn modelId="{F49330DA-B783-A24B-95FE-B32D449C9E64}" type="presParOf" srcId="{9F8BA051-5353-7A49-959B-8EB9E70A0794}" destId="{C496D8C5-DD84-C24A-8684-88BAEBE98BA0}" srcOrd="10" destOrd="0" presId="urn:microsoft.com/office/officeart/2005/8/layout/list1"/>
    <dgm:cxn modelId="{B3A71735-AA60-D749-814E-E528A3BF3963}" type="presParOf" srcId="{9F8BA051-5353-7A49-959B-8EB9E70A0794}" destId="{E6D0043C-C242-3C4C-A4C8-52822A9F4283}" srcOrd="11" destOrd="0" presId="urn:microsoft.com/office/officeart/2005/8/layout/list1"/>
    <dgm:cxn modelId="{8F4932DB-C4C4-BC46-85B7-FB9C3FCE9E80}" type="presParOf" srcId="{9F8BA051-5353-7A49-959B-8EB9E70A0794}" destId="{0ED27B17-A25C-684A-AAB1-1B80FC33ABF9}" srcOrd="12" destOrd="0" presId="urn:microsoft.com/office/officeart/2005/8/layout/list1"/>
    <dgm:cxn modelId="{09484DA8-159D-5C48-8445-3E279FC164EC}" type="presParOf" srcId="{0ED27B17-A25C-684A-AAB1-1B80FC33ABF9}" destId="{92E1E44F-DCFA-1F43-AC00-ADDB5A36BAAF}" srcOrd="0" destOrd="0" presId="urn:microsoft.com/office/officeart/2005/8/layout/list1"/>
    <dgm:cxn modelId="{488B0AA4-0617-2042-96CB-35459F9255D2}" type="presParOf" srcId="{0ED27B17-A25C-684A-AAB1-1B80FC33ABF9}" destId="{CEBF0C0A-E720-1E4B-9211-7518186DB340}" srcOrd="1" destOrd="0" presId="urn:microsoft.com/office/officeart/2005/8/layout/list1"/>
    <dgm:cxn modelId="{039406DD-F598-054C-B7BD-3015C81B4BBE}" type="presParOf" srcId="{9F8BA051-5353-7A49-959B-8EB9E70A0794}" destId="{7C32CA85-4BCD-BD40-AE02-2E83DCDB3FE3}" srcOrd="13" destOrd="0" presId="urn:microsoft.com/office/officeart/2005/8/layout/list1"/>
    <dgm:cxn modelId="{7055B102-5090-DA46-8FE2-E3D873F5ECD7}" type="presParOf" srcId="{9F8BA051-5353-7A49-959B-8EB9E70A0794}" destId="{2E125013-6B7C-1649-B1C1-723E5BCDAE62}" srcOrd="14" destOrd="0" presId="urn:microsoft.com/office/officeart/2005/8/layout/list1"/>
    <dgm:cxn modelId="{AE08CD41-4651-D444-894E-097E7264D6CE}" type="presParOf" srcId="{9F8BA051-5353-7A49-959B-8EB9E70A0794}" destId="{377E5D20-D643-5843-903F-D29763EFA4A3}" srcOrd="15" destOrd="0" presId="urn:microsoft.com/office/officeart/2005/8/layout/list1"/>
    <dgm:cxn modelId="{FBCB8154-2E5E-6A4C-97A9-E66674122FD4}" type="presParOf" srcId="{9F8BA051-5353-7A49-959B-8EB9E70A0794}" destId="{68F7FD06-530B-2143-B773-BA89ECE4D587}" srcOrd="16" destOrd="0" presId="urn:microsoft.com/office/officeart/2005/8/layout/list1"/>
    <dgm:cxn modelId="{BCF0530E-8FBE-DC43-919F-87C26AC60ECC}" type="presParOf" srcId="{68F7FD06-530B-2143-B773-BA89ECE4D587}" destId="{F40FDEAC-AA7E-7C44-9B3A-545A543F4DA8}" srcOrd="0" destOrd="0" presId="urn:microsoft.com/office/officeart/2005/8/layout/list1"/>
    <dgm:cxn modelId="{A34C652E-1BD2-284E-9977-D18FF10F524E}" type="presParOf" srcId="{68F7FD06-530B-2143-B773-BA89ECE4D587}" destId="{04AE707A-5823-DE4B-B1FB-329E9482B8F9}" srcOrd="1" destOrd="0" presId="urn:microsoft.com/office/officeart/2005/8/layout/list1"/>
    <dgm:cxn modelId="{9E805097-FA06-3F4D-9644-49668ADEC665}" type="presParOf" srcId="{9F8BA051-5353-7A49-959B-8EB9E70A0794}" destId="{67C6DF3C-5E41-3043-BCE9-1D706D85B8F2}" srcOrd="17" destOrd="0" presId="urn:microsoft.com/office/officeart/2005/8/layout/list1"/>
    <dgm:cxn modelId="{454FA263-5D5A-024F-9A3F-35658E8FD4E2}" type="presParOf" srcId="{9F8BA051-5353-7A49-959B-8EB9E70A0794}" destId="{7190E146-0178-A344-B5E2-2EAD21232CCA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B5248A9-5DD5-4642-BF72-7A17E294B718}" type="doc">
      <dgm:prSet loTypeId="urn:microsoft.com/office/officeart/2005/8/layout/list1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E04A2AA-3BFE-F043-B714-332EAB5A3F57}">
      <dgm:prSet/>
      <dgm:spPr/>
      <dgm:t>
        <a:bodyPr/>
        <a:lstStyle/>
        <a:p>
          <a:r>
            <a:rPr lang="en-US" dirty="0"/>
            <a:t>Filter dense points</a:t>
          </a:r>
        </a:p>
      </dgm:t>
    </dgm:pt>
    <dgm:pt modelId="{F7FF751D-9043-F04E-B172-51B2AC3B25A7}" type="parTrans" cxnId="{C25689A9-8A3C-C145-915E-BBF720D29618}">
      <dgm:prSet/>
      <dgm:spPr/>
      <dgm:t>
        <a:bodyPr/>
        <a:lstStyle/>
        <a:p>
          <a:endParaRPr lang="en-US"/>
        </a:p>
      </dgm:t>
    </dgm:pt>
    <dgm:pt modelId="{E5CE601D-7753-FE41-B43E-13FFBC3951D0}" type="sibTrans" cxnId="{C25689A9-8A3C-C145-915E-BBF720D29618}">
      <dgm:prSet/>
      <dgm:spPr/>
      <dgm:t>
        <a:bodyPr/>
        <a:lstStyle/>
        <a:p>
          <a:endParaRPr lang="en-US"/>
        </a:p>
      </dgm:t>
    </dgm:pt>
    <dgm:pt modelId="{A4FCCBA9-DE31-3943-992C-D275868B0AC7}">
      <dgm:prSet/>
      <dgm:spPr/>
      <dgm:t>
        <a:bodyPr/>
        <a:lstStyle/>
        <a:p>
          <a:r>
            <a:rPr lang="en-US" dirty="0"/>
            <a:t>Filter noise points</a:t>
          </a:r>
        </a:p>
      </dgm:t>
    </dgm:pt>
    <dgm:pt modelId="{2750B193-CC7C-344F-89EC-B02C4932785A}" type="parTrans" cxnId="{E7FBCE0C-4BA9-4446-B7C2-107A0A39C949}">
      <dgm:prSet/>
      <dgm:spPr/>
      <dgm:t>
        <a:bodyPr/>
        <a:lstStyle/>
        <a:p>
          <a:endParaRPr lang="en-US"/>
        </a:p>
      </dgm:t>
    </dgm:pt>
    <dgm:pt modelId="{EFBDFB02-1BEA-874D-96C9-3970430D285F}" type="sibTrans" cxnId="{E7FBCE0C-4BA9-4446-B7C2-107A0A39C949}">
      <dgm:prSet/>
      <dgm:spPr/>
      <dgm:t>
        <a:bodyPr/>
        <a:lstStyle/>
        <a:p>
          <a:endParaRPr lang="en-US"/>
        </a:p>
      </dgm:t>
    </dgm:pt>
    <dgm:pt modelId="{BC8BA416-3A9A-6A47-A789-C6F932D5687F}">
      <dgm:prSet/>
      <dgm:spPr/>
      <dgm:t>
        <a:bodyPr/>
        <a:lstStyle/>
        <a:p>
          <a:r>
            <a:rPr lang="en-US" dirty="0"/>
            <a:t>Find Nearest edges as Candidate</a:t>
          </a:r>
        </a:p>
      </dgm:t>
    </dgm:pt>
    <dgm:pt modelId="{649BA180-854F-B34D-9C18-B8CE59D8C821}" type="parTrans" cxnId="{9DCD5BF2-4BFE-8F4E-8A46-20E32D9CD581}">
      <dgm:prSet/>
      <dgm:spPr/>
      <dgm:t>
        <a:bodyPr/>
        <a:lstStyle/>
        <a:p>
          <a:endParaRPr lang="en-US"/>
        </a:p>
      </dgm:t>
    </dgm:pt>
    <dgm:pt modelId="{2EB3133B-DBD2-7340-B383-D5DDC0F45EEA}" type="sibTrans" cxnId="{9DCD5BF2-4BFE-8F4E-8A46-20E32D9CD581}">
      <dgm:prSet/>
      <dgm:spPr/>
      <dgm:t>
        <a:bodyPr/>
        <a:lstStyle/>
        <a:p>
          <a:endParaRPr lang="en-US"/>
        </a:p>
      </dgm:t>
    </dgm:pt>
    <dgm:pt modelId="{84C40CCB-4CAA-BA4D-A258-327D8CA2A124}">
      <dgm:prSet/>
      <dgm:spPr/>
      <dgm:t>
        <a:bodyPr/>
        <a:lstStyle/>
        <a:p>
          <a:r>
            <a:rPr lang="en-US" dirty="0"/>
            <a:t>Consider trend</a:t>
          </a:r>
        </a:p>
      </dgm:t>
    </dgm:pt>
    <dgm:pt modelId="{BFE24355-DBB9-1E4E-A466-4A374A788358}" type="parTrans" cxnId="{8DD9B0A6-1C4E-7F4E-8CA2-5690826F64E2}">
      <dgm:prSet/>
      <dgm:spPr/>
      <dgm:t>
        <a:bodyPr/>
        <a:lstStyle/>
        <a:p>
          <a:endParaRPr lang="en-US"/>
        </a:p>
      </dgm:t>
    </dgm:pt>
    <dgm:pt modelId="{6064E1CB-D1ED-B24D-8CDA-1402CABA5D4E}" type="sibTrans" cxnId="{8DD9B0A6-1C4E-7F4E-8CA2-5690826F64E2}">
      <dgm:prSet/>
      <dgm:spPr/>
      <dgm:t>
        <a:bodyPr/>
        <a:lstStyle/>
        <a:p>
          <a:endParaRPr lang="en-US"/>
        </a:p>
      </dgm:t>
    </dgm:pt>
    <dgm:pt modelId="{846B3E84-C165-8B4A-BABC-7D7D027B4F2C}">
      <dgm:prSet/>
      <dgm:spPr/>
      <dgm:t>
        <a:bodyPr/>
        <a:lstStyle/>
        <a:p>
          <a:r>
            <a:rPr lang="en-US" dirty="0"/>
            <a:t>Optimal path</a:t>
          </a:r>
        </a:p>
      </dgm:t>
    </dgm:pt>
    <dgm:pt modelId="{63A091E9-3532-E94D-BD2D-0A835FB9FBCC}" type="parTrans" cxnId="{0517C1DF-B230-0147-9B87-3FC62D6C435A}">
      <dgm:prSet/>
      <dgm:spPr/>
      <dgm:t>
        <a:bodyPr/>
        <a:lstStyle/>
        <a:p>
          <a:endParaRPr lang="en-US"/>
        </a:p>
      </dgm:t>
    </dgm:pt>
    <dgm:pt modelId="{840F85FD-8298-DE46-9945-1047676C9CA7}" type="sibTrans" cxnId="{0517C1DF-B230-0147-9B87-3FC62D6C435A}">
      <dgm:prSet/>
      <dgm:spPr/>
      <dgm:t>
        <a:bodyPr/>
        <a:lstStyle/>
        <a:p>
          <a:endParaRPr lang="en-US"/>
        </a:p>
      </dgm:t>
    </dgm:pt>
    <dgm:pt modelId="{9F8BA051-5353-7A49-959B-8EB9E70A0794}" type="pres">
      <dgm:prSet presAssocID="{2B5248A9-5DD5-4642-BF72-7A17E294B718}" presName="linear" presStyleCnt="0">
        <dgm:presLayoutVars>
          <dgm:dir/>
          <dgm:animLvl val="lvl"/>
          <dgm:resizeHandles val="exact"/>
        </dgm:presLayoutVars>
      </dgm:prSet>
      <dgm:spPr/>
    </dgm:pt>
    <dgm:pt modelId="{D31C6364-2737-B243-B443-4C3E759A9481}" type="pres">
      <dgm:prSet presAssocID="{2E04A2AA-3BFE-F043-B714-332EAB5A3F57}" presName="parentLin" presStyleCnt="0"/>
      <dgm:spPr/>
    </dgm:pt>
    <dgm:pt modelId="{12EF9501-49F4-4042-A7A9-09E41EA63F55}" type="pres">
      <dgm:prSet presAssocID="{2E04A2AA-3BFE-F043-B714-332EAB5A3F57}" presName="parentLeftMargin" presStyleLbl="node1" presStyleIdx="0" presStyleCnt="5"/>
      <dgm:spPr/>
    </dgm:pt>
    <dgm:pt modelId="{03E5CB99-57CB-9C4B-A780-0E9A1B1FCD21}" type="pres">
      <dgm:prSet presAssocID="{2E04A2AA-3BFE-F043-B714-332EAB5A3F57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6FDA9F52-77FE-FC4D-A62E-75F3DB2D1C7E}" type="pres">
      <dgm:prSet presAssocID="{2E04A2AA-3BFE-F043-B714-332EAB5A3F57}" presName="negativeSpace" presStyleCnt="0"/>
      <dgm:spPr/>
    </dgm:pt>
    <dgm:pt modelId="{E420654A-4E02-624A-80CD-A4960D6DC362}" type="pres">
      <dgm:prSet presAssocID="{2E04A2AA-3BFE-F043-B714-332EAB5A3F57}" presName="childText" presStyleLbl="conFgAcc1" presStyleIdx="0" presStyleCnt="5">
        <dgm:presLayoutVars>
          <dgm:bulletEnabled val="1"/>
        </dgm:presLayoutVars>
      </dgm:prSet>
      <dgm:spPr/>
    </dgm:pt>
    <dgm:pt modelId="{8D3C4C21-531F-4C4A-A047-45FD140BC39C}" type="pres">
      <dgm:prSet presAssocID="{E5CE601D-7753-FE41-B43E-13FFBC3951D0}" presName="spaceBetweenRectangles" presStyleCnt="0"/>
      <dgm:spPr/>
    </dgm:pt>
    <dgm:pt modelId="{FDC678F7-6760-194D-AE0B-62AA59FEEEB4}" type="pres">
      <dgm:prSet presAssocID="{A4FCCBA9-DE31-3943-992C-D275868B0AC7}" presName="parentLin" presStyleCnt="0"/>
      <dgm:spPr/>
    </dgm:pt>
    <dgm:pt modelId="{95EC64B4-14DC-8040-99A0-4E7F01F7134F}" type="pres">
      <dgm:prSet presAssocID="{A4FCCBA9-DE31-3943-992C-D275868B0AC7}" presName="parentLeftMargin" presStyleLbl="node1" presStyleIdx="0" presStyleCnt="5"/>
      <dgm:spPr/>
    </dgm:pt>
    <dgm:pt modelId="{2F0778EE-72DD-7B4F-9CD4-4AC82E44EAAF}" type="pres">
      <dgm:prSet presAssocID="{A4FCCBA9-DE31-3943-992C-D275868B0AC7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AE682F95-B723-D342-A9FB-90C8DDD0DA5C}" type="pres">
      <dgm:prSet presAssocID="{A4FCCBA9-DE31-3943-992C-D275868B0AC7}" presName="negativeSpace" presStyleCnt="0"/>
      <dgm:spPr/>
    </dgm:pt>
    <dgm:pt modelId="{27053B7F-CFC0-9649-902F-F41DF67167FD}" type="pres">
      <dgm:prSet presAssocID="{A4FCCBA9-DE31-3943-992C-D275868B0AC7}" presName="childText" presStyleLbl="conFgAcc1" presStyleIdx="1" presStyleCnt="5">
        <dgm:presLayoutVars>
          <dgm:bulletEnabled val="1"/>
        </dgm:presLayoutVars>
      </dgm:prSet>
      <dgm:spPr/>
    </dgm:pt>
    <dgm:pt modelId="{D18D0FAD-FF0C-7E44-82A0-CE0CA29FB288}" type="pres">
      <dgm:prSet presAssocID="{EFBDFB02-1BEA-874D-96C9-3970430D285F}" presName="spaceBetweenRectangles" presStyleCnt="0"/>
      <dgm:spPr/>
    </dgm:pt>
    <dgm:pt modelId="{51CED374-CD6D-1144-BF18-B3FFE82936F9}" type="pres">
      <dgm:prSet presAssocID="{BC8BA416-3A9A-6A47-A789-C6F932D5687F}" presName="parentLin" presStyleCnt="0"/>
      <dgm:spPr/>
    </dgm:pt>
    <dgm:pt modelId="{2158905B-71E2-9345-98A4-9BF810AFBE14}" type="pres">
      <dgm:prSet presAssocID="{BC8BA416-3A9A-6A47-A789-C6F932D5687F}" presName="parentLeftMargin" presStyleLbl="node1" presStyleIdx="1" presStyleCnt="5"/>
      <dgm:spPr/>
    </dgm:pt>
    <dgm:pt modelId="{4E353B0E-76AA-524B-9684-EFD678782009}" type="pres">
      <dgm:prSet presAssocID="{BC8BA416-3A9A-6A47-A789-C6F932D5687F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65FCA003-DEA3-4A4A-9C40-892EC2585C11}" type="pres">
      <dgm:prSet presAssocID="{BC8BA416-3A9A-6A47-A789-C6F932D5687F}" presName="negativeSpace" presStyleCnt="0"/>
      <dgm:spPr/>
    </dgm:pt>
    <dgm:pt modelId="{C496D8C5-DD84-C24A-8684-88BAEBE98BA0}" type="pres">
      <dgm:prSet presAssocID="{BC8BA416-3A9A-6A47-A789-C6F932D5687F}" presName="childText" presStyleLbl="conFgAcc1" presStyleIdx="2" presStyleCnt="5">
        <dgm:presLayoutVars>
          <dgm:bulletEnabled val="1"/>
        </dgm:presLayoutVars>
      </dgm:prSet>
      <dgm:spPr/>
    </dgm:pt>
    <dgm:pt modelId="{E6D0043C-C242-3C4C-A4C8-52822A9F4283}" type="pres">
      <dgm:prSet presAssocID="{2EB3133B-DBD2-7340-B383-D5DDC0F45EEA}" presName="spaceBetweenRectangles" presStyleCnt="0"/>
      <dgm:spPr/>
    </dgm:pt>
    <dgm:pt modelId="{0ED27B17-A25C-684A-AAB1-1B80FC33ABF9}" type="pres">
      <dgm:prSet presAssocID="{84C40CCB-4CAA-BA4D-A258-327D8CA2A124}" presName="parentLin" presStyleCnt="0"/>
      <dgm:spPr/>
    </dgm:pt>
    <dgm:pt modelId="{92E1E44F-DCFA-1F43-AC00-ADDB5A36BAAF}" type="pres">
      <dgm:prSet presAssocID="{84C40CCB-4CAA-BA4D-A258-327D8CA2A124}" presName="parentLeftMargin" presStyleLbl="node1" presStyleIdx="2" presStyleCnt="5"/>
      <dgm:spPr/>
    </dgm:pt>
    <dgm:pt modelId="{CEBF0C0A-E720-1E4B-9211-7518186DB340}" type="pres">
      <dgm:prSet presAssocID="{84C40CCB-4CAA-BA4D-A258-327D8CA2A124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7C32CA85-4BCD-BD40-AE02-2E83DCDB3FE3}" type="pres">
      <dgm:prSet presAssocID="{84C40CCB-4CAA-BA4D-A258-327D8CA2A124}" presName="negativeSpace" presStyleCnt="0"/>
      <dgm:spPr/>
    </dgm:pt>
    <dgm:pt modelId="{2E125013-6B7C-1649-B1C1-723E5BCDAE62}" type="pres">
      <dgm:prSet presAssocID="{84C40CCB-4CAA-BA4D-A258-327D8CA2A124}" presName="childText" presStyleLbl="conFgAcc1" presStyleIdx="3" presStyleCnt="5">
        <dgm:presLayoutVars>
          <dgm:bulletEnabled val="1"/>
        </dgm:presLayoutVars>
      </dgm:prSet>
      <dgm:spPr/>
    </dgm:pt>
    <dgm:pt modelId="{377E5D20-D643-5843-903F-D29763EFA4A3}" type="pres">
      <dgm:prSet presAssocID="{6064E1CB-D1ED-B24D-8CDA-1402CABA5D4E}" presName="spaceBetweenRectangles" presStyleCnt="0"/>
      <dgm:spPr/>
    </dgm:pt>
    <dgm:pt modelId="{68F7FD06-530B-2143-B773-BA89ECE4D587}" type="pres">
      <dgm:prSet presAssocID="{846B3E84-C165-8B4A-BABC-7D7D027B4F2C}" presName="parentLin" presStyleCnt="0"/>
      <dgm:spPr/>
    </dgm:pt>
    <dgm:pt modelId="{F40FDEAC-AA7E-7C44-9B3A-545A543F4DA8}" type="pres">
      <dgm:prSet presAssocID="{846B3E84-C165-8B4A-BABC-7D7D027B4F2C}" presName="parentLeftMargin" presStyleLbl="node1" presStyleIdx="3" presStyleCnt="5"/>
      <dgm:spPr/>
    </dgm:pt>
    <dgm:pt modelId="{04AE707A-5823-DE4B-B1FB-329E9482B8F9}" type="pres">
      <dgm:prSet presAssocID="{846B3E84-C165-8B4A-BABC-7D7D027B4F2C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67C6DF3C-5E41-3043-BCE9-1D706D85B8F2}" type="pres">
      <dgm:prSet presAssocID="{846B3E84-C165-8B4A-BABC-7D7D027B4F2C}" presName="negativeSpace" presStyleCnt="0"/>
      <dgm:spPr/>
    </dgm:pt>
    <dgm:pt modelId="{7190E146-0178-A344-B5E2-2EAD21232CCA}" type="pres">
      <dgm:prSet presAssocID="{846B3E84-C165-8B4A-BABC-7D7D027B4F2C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E7FBCE0C-4BA9-4446-B7C2-107A0A39C949}" srcId="{2B5248A9-5DD5-4642-BF72-7A17E294B718}" destId="{A4FCCBA9-DE31-3943-992C-D275868B0AC7}" srcOrd="1" destOrd="0" parTransId="{2750B193-CC7C-344F-89EC-B02C4932785A}" sibTransId="{EFBDFB02-1BEA-874D-96C9-3970430D285F}"/>
    <dgm:cxn modelId="{97EFC227-4238-354F-9351-E6AE9B0787FC}" type="presOf" srcId="{846B3E84-C165-8B4A-BABC-7D7D027B4F2C}" destId="{F40FDEAC-AA7E-7C44-9B3A-545A543F4DA8}" srcOrd="0" destOrd="0" presId="urn:microsoft.com/office/officeart/2005/8/layout/list1"/>
    <dgm:cxn modelId="{3DB29831-9D91-8D47-BC2D-AF30A497BB24}" type="presOf" srcId="{A4FCCBA9-DE31-3943-992C-D275868B0AC7}" destId="{95EC64B4-14DC-8040-99A0-4E7F01F7134F}" srcOrd="0" destOrd="0" presId="urn:microsoft.com/office/officeart/2005/8/layout/list1"/>
    <dgm:cxn modelId="{1451B346-FAD5-0C4F-B810-9C6E86D0F30C}" type="presOf" srcId="{BC8BA416-3A9A-6A47-A789-C6F932D5687F}" destId="{4E353B0E-76AA-524B-9684-EFD678782009}" srcOrd="1" destOrd="0" presId="urn:microsoft.com/office/officeart/2005/8/layout/list1"/>
    <dgm:cxn modelId="{78903096-3942-5A48-ACA8-01A54604C7FB}" type="presOf" srcId="{BC8BA416-3A9A-6A47-A789-C6F932D5687F}" destId="{2158905B-71E2-9345-98A4-9BF810AFBE14}" srcOrd="0" destOrd="0" presId="urn:microsoft.com/office/officeart/2005/8/layout/list1"/>
    <dgm:cxn modelId="{F9C4989B-C640-7B45-AC1E-A4235EFBD2D2}" type="presOf" srcId="{2E04A2AA-3BFE-F043-B714-332EAB5A3F57}" destId="{03E5CB99-57CB-9C4B-A780-0E9A1B1FCD21}" srcOrd="1" destOrd="0" presId="urn:microsoft.com/office/officeart/2005/8/layout/list1"/>
    <dgm:cxn modelId="{8DD9B0A6-1C4E-7F4E-8CA2-5690826F64E2}" srcId="{2B5248A9-5DD5-4642-BF72-7A17E294B718}" destId="{84C40CCB-4CAA-BA4D-A258-327D8CA2A124}" srcOrd="3" destOrd="0" parTransId="{BFE24355-DBB9-1E4E-A466-4A374A788358}" sibTransId="{6064E1CB-D1ED-B24D-8CDA-1402CABA5D4E}"/>
    <dgm:cxn modelId="{4CDA80A8-3D40-5144-9C4E-5F02996F2FAC}" type="presOf" srcId="{2E04A2AA-3BFE-F043-B714-332EAB5A3F57}" destId="{12EF9501-49F4-4042-A7A9-09E41EA63F55}" srcOrd="0" destOrd="0" presId="urn:microsoft.com/office/officeart/2005/8/layout/list1"/>
    <dgm:cxn modelId="{C25689A9-8A3C-C145-915E-BBF720D29618}" srcId="{2B5248A9-5DD5-4642-BF72-7A17E294B718}" destId="{2E04A2AA-3BFE-F043-B714-332EAB5A3F57}" srcOrd="0" destOrd="0" parTransId="{F7FF751D-9043-F04E-B172-51B2AC3B25A7}" sibTransId="{E5CE601D-7753-FE41-B43E-13FFBC3951D0}"/>
    <dgm:cxn modelId="{513639AF-F4F9-BB49-9445-6F5CA6B0CDB1}" type="presOf" srcId="{A4FCCBA9-DE31-3943-992C-D275868B0AC7}" destId="{2F0778EE-72DD-7B4F-9CD4-4AC82E44EAAF}" srcOrd="1" destOrd="0" presId="urn:microsoft.com/office/officeart/2005/8/layout/list1"/>
    <dgm:cxn modelId="{120809B7-BB4B-1D4D-8A09-54A8798204B1}" type="presOf" srcId="{84C40CCB-4CAA-BA4D-A258-327D8CA2A124}" destId="{CEBF0C0A-E720-1E4B-9211-7518186DB340}" srcOrd="1" destOrd="0" presId="urn:microsoft.com/office/officeart/2005/8/layout/list1"/>
    <dgm:cxn modelId="{EA35D5CD-EB24-BA4A-A657-97DACB69B02E}" type="presOf" srcId="{2B5248A9-5DD5-4642-BF72-7A17E294B718}" destId="{9F8BA051-5353-7A49-959B-8EB9E70A0794}" srcOrd="0" destOrd="0" presId="urn:microsoft.com/office/officeart/2005/8/layout/list1"/>
    <dgm:cxn modelId="{0517C1DF-B230-0147-9B87-3FC62D6C435A}" srcId="{2B5248A9-5DD5-4642-BF72-7A17E294B718}" destId="{846B3E84-C165-8B4A-BABC-7D7D027B4F2C}" srcOrd="4" destOrd="0" parTransId="{63A091E9-3532-E94D-BD2D-0A835FB9FBCC}" sibTransId="{840F85FD-8298-DE46-9945-1047676C9CA7}"/>
    <dgm:cxn modelId="{E3F50DF1-37E1-A44F-849C-925C432F953A}" type="presOf" srcId="{84C40CCB-4CAA-BA4D-A258-327D8CA2A124}" destId="{92E1E44F-DCFA-1F43-AC00-ADDB5A36BAAF}" srcOrd="0" destOrd="0" presId="urn:microsoft.com/office/officeart/2005/8/layout/list1"/>
    <dgm:cxn modelId="{9DCD5BF2-4BFE-8F4E-8A46-20E32D9CD581}" srcId="{2B5248A9-5DD5-4642-BF72-7A17E294B718}" destId="{BC8BA416-3A9A-6A47-A789-C6F932D5687F}" srcOrd="2" destOrd="0" parTransId="{649BA180-854F-B34D-9C18-B8CE59D8C821}" sibTransId="{2EB3133B-DBD2-7340-B383-D5DDC0F45EEA}"/>
    <dgm:cxn modelId="{385E69F5-05F8-5A42-A4D4-B0E3018831B5}" type="presOf" srcId="{846B3E84-C165-8B4A-BABC-7D7D027B4F2C}" destId="{04AE707A-5823-DE4B-B1FB-329E9482B8F9}" srcOrd="1" destOrd="0" presId="urn:microsoft.com/office/officeart/2005/8/layout/list1"/>
    <dgm:cxn modelId="{D4F8650C-E6F6-D248-ADE8-3A64461D0BAE}" type="presParOf" srcId="{9F8BA051-5353-7A49-959B-8EB9E70A0794}" destId="{D31C6364-2737-B243-B443-4C3E759A9481}" srcOrd="0" destOrd="0" presId="urn:microsoft.com/office/officeart/2005/8/layout/list1"/>
    <dgm:cxn modelId="{07CB41BE-F7D3-9347-9343-948ECBC3EF2B}" type="presParOf" srcId="{D31C6364-2737-B243-B443-4C3E759A9481}" destId="{12EF9501-49F4-4042-A7A9-09E41EA63F55}" srcOrd="0" destOrd="0" presId="urn:microsoft.com/office/officeart/2005/8/layout/list1"/>
    <dgm:cxn modelId="{4E565BF2-C791-2D40-A908-B8003D4FB36D}" type="presParOf" srcId="{D31C6364-2737-B243-B443-4C3E759A9481}" destId="{03E5CB99-57CB-9C4B-A780-0E9A1B1FCD21}" srcOrd="1" destOrd="0" presId="urn:microsoft.com/office/officeart/2005/8/layout/list1"/>
    <dgm:cxn modelId="{10FF89B9-D6BF-4B42-A87B-8F92D1BA9B19}" type="presParOf" srcId="{9F8BA051-5353-7A49-959B-8EB9E70A0794}" destId="{6FDA9F52-77FE-FC4D-A62E-75F3DB2D1C7E}" srcOrd="1" destOrd="0" presId="urn:microsoft.com/office/officeart/2005/8/layout/list1"/>
    <dgm:cxn modelId="{186E995D-1B04-3D42-96DE-D5CC50295E41}" type="presParOf" srcId="{9F8BA051-5353-7A49-959B-8EB9E70A0794}" destId="{E420654A-4E02-624A-80CD-A4960D6DC362}" srcOrd="2" destOrd="0" presId="urn:microsoft.com/office/officeart/2005/8/layout/list1"/>
    <dgm:cxn modelId="{F3D3E102-6E87-BF48-AE30-30D80E173BDA}" type="presParOf" srcId="{9F8BA051-5353-7A49-959B-8EB9E70A0794}" destId="{8D3C4C21-531F-4C4A-A047-45FD140BC39C}" srcOrd="3" destOrd="0" presId="urn:microsoft.com/office/officeart/2005/8/layout/list1"/>
    <dgm:cxn modelId="{FEE2722E-E2CC-644D-AF68-65D84A8EB01D}" type="presParOf" srcId="{9F8BA051-5353-7A49-959B-8EB9E70A0794}" destId="{FDC678F7-6760-194D-AE0B-62AA59FEEEB4}" srcOrd="4" destOrd="0" presId="urn:microsoft.com/office/officeart/2005/8/layout/list1"/>
    <dgm:cxn modelId="{FB7D43A6-BF91-A540-8215-86B04EA7F70C}" type="presParOf" srcId="{FDC678F7-6760-194D-AE0B-62AA59FEEEB4}" destId="{95EC64B4-14DC-8040-99A0-4E7F01F7134F}" srcOrd="0" destOrd="0" presId="urn:microsoft.com/office/officeart/2005/8/layout/list1"/>
    <dgm:cxn modelId="{D1F3C27D-FACB-0446-B6C7-54C754A6A5D3}" type="presParOf" srcId="{FDC678F7-6760-194D-AE0B-62AA59FEEEB4}" destId="{2F0778EE-72DD-7B4F-9CD4-4AC82E44EAAF}" srcOrd="1" destOrd="0" presId="urn:microsoft.com/office/officeart/2005/8/layout/list1"/>
    <dgm:cxn modelId="{446CAB16-2823-2D42-9164-C5A4EA57E5AF}" type="presParOf" srcId="{9F8BA051-5353-7A49-959B-8EB9E70A0794}" destId="{AE682F95-B723-D342-A9FB-90C8DDD0DA5C}" srcOrd="5" destOrd="0" presId="urn:microsoft.com/office/officeart/2005/8/layout/list1"/>
    <dgm:cxn modelId="{089DDBE2-C896-C74D-AC72-F92F1F97D172}" type="presParOf" srcId="{9F8BA051-5353-7A49-959B-8EB9E70A0794}" destId="{27053B7F-CFC0-9649-902F-F41DF67167FD}" srcOrd="6" destOrd="0" presId="urn:microsoft.com/office/officeart/2005/8/layout/list1"/>
    <dgm:cxn modelId="{AAAF56E8-B324-1D43-BB75-DE5FDDDAC977}" type="presParOf" srcId="{9F8BA051-5353-7A49-959B-8EB9E70A0794}" destId="{D18D0FAD-FF0C-7E44-82A0-CE0CA29FB288}" srcOrd="7" destOrd="0" presId="urn:microsoft.com/office/officeart/2005/8/layout/list1"/>
    <dgm:cxn modelId="{060911F9-6EA9-8E41-B681-762A9A07C1E1}" type="presParOf" srcId="{9F8BA051-5353-7A49-959B-8EB9E70A0794}" destId="{51CED374-CD6D-1144-BF18-B3FFE82936F9}" srcOrd="8" destOrd="0" presId="urn:microsoft.com/office/officeart/2005/8/layout/list1"/>
    <dgm:cxn modelId="{79946594-11CE-B444-ABDD-C1D23DC7D2A0}" type="presParOf" srcId="{51CED374-CD6D-1144-BF18-B3FFE82936F9}" destId="{2158905B-71E2-9345-98A4-9BF810AFBE14}" srcOrd="0" destOrd="0" presId="urn:microsoft.com/office/officeart/2005/8/layout/list1"/>
    <dgm:cxn modelId="{96CEA2EE-471D-B84F-B0F4-D337726F6DB1}" type="presParOf" srcId="{51CED374-CD6D-1144-BF18-B3FFE82936F9}" destId="{4E353B0E-76AA-524B-9684-EFD678782009}" srcOrd="1" destOrd="0" presId="urn:microsoft.com/office/officeart/2005/8/layout/list1"/>
    <dgm:cxn modelId="{A7541584-2C79-E641-B031-097152F57DBC}" type="presParOf" srcId="{9F8BA051-5353-7A49-959B-8EB9E70A0794}" destId="{65FCA003-DEA3-4A4A-9C40-892EC2585C11}" srcOrd="9" destOrd="0" presId="urn:microsoft.com/office/officeart/2005/8/layout/list1"/>
    <dgm:cxn modelId="{F49330DA-B783-A24B-95FE-B32D449C9E64}" type="presParOf" srcId="{9F8BA051-5353-7A49-959B-8EB9E70A0794}" destId="{C496D8C5-DD84-C24A-8684-88BAEBE98BA0}" srcOrd="10" destOrd="0" presId="urn:microsoft.com/office/officeart/2005/8/layout/list1"/>
    <dgm:cxn modelId="{B3A71735-AA60-D749-814E-E528A3BF3963}" type="presParOf" srcId="{9F8BA051-5353-7A49-959B-8EB9E70A0794}" destId="{E6D0043C-C242-3C4C-A4C8-52822A9F4283}" srcOrd="11" destOrd="0" presId="urn:microsoft.com/office/officeart/2005/8/layout/list1"/>
    <dgm:cxn modelId="{8F4932DB-C4C4-BC46-85B7-FB9C3FCE9E80}" type="presParOf" srcId="{9F8BA051-5353-7A49-959B-8EB9E70A0794}" destId="{0ED27B17-A25C-684A-AAB1-1B80FC33ABF9}" srcOrd="12" destOrd="0" presId="urn:microsoft.com/office/officeart/2005/8/layout/list1"/>
    <dgm:cxn modelId="{09484DA8-159D-5C48-8445-3E279FC164EC}" type="presParOf" srcId="{0ED27B17-A25C-684A-AAB1-1B80FC33ABF9}" destId="{92E1E44F-DCFA-1F43-AC00-ADDB5A36BAAF}" srcOrd="0" destOrd="0" presId="urn:microsoft.com/office/officeart/2005/8/layout/list1"/>
    <dgm:cxn modelId="{488B0AA4-0617-2042-96CB-35459F9255D2}" type="presParOf" srcId="{0ED27B17-A25C-684A-AAB1-1B80FC33ABF9}" destId="{CEBF0C0A-E720-1E4B-9211-7518186DB340}" srcOrd="1" destOrd="0" presId="urn:microsoft.com/office/officeart/2005/8/layout/list1"/>
    <dgm:cxn modelId="{039406DD-F598-054C-B7BD-3015C81B4BBE}" type="presParOf" srcId="{9F8BA051-5353-7A49-959B-8EB9E70A0794}" destId="{7C32CA85-4BCD-BD40-AE02-2E83DCDB3FE3}" srcOrd="13" destOrd="0" presId="urn:microsoft.com/office/officeart/2005/8/layout/list1"/>
    <dgm:cxn modelId="{7055B102-5090-DA46-8FE2-E3D873F5ECD7}" type="presParOf" srcId="{9F8BA051-5353-7A49-959B-8EB9E70A0794}" destId="{2E125013-6B7C-1649-B1C1-723E5BCDAE62}" srcOrd="14" destOrd="0" presId="urn:microsoft.com/office/officeart/2005/8/layout/list1"/>
    <dgm:cxn modelId="{AE08CD41-4651-D444-894E-097E7264D6CE}" type="presParOf" srcId="{9F8BA051-5353-7A49-959B-8EB9E70A0794}" destId="{377E5D20-D643-5843-903F-D29763EFA4A3}" srcOrd="15" destOrd="0" presId="urn:microsoft.com/office/officeart/2005/8/layout/list1"/>
    <dgm:cxn modelId="{FBCB8154-2E5E-6A4C-97A9-E66674122FD4}" type="presParOf" srcId="{9F8BA051-5353-7A49-959B-8EB9E70A0794}" destId="{68F7FD06-530B-2143-B773-BA89ECE4D587}" srcOrd="16" destOrd="0" presId="urn:microsoft.com/office/officeart/2005/8/layout/list1"/>
    <dgm:cxn modelId="{BCF0530E-8FBE-DC43-919F-87C26AC60ECC}" type="presParOf" srcId="{68F7FD06-530B-2143-B773-BA89ECE4D587}" destId="{F40FDEAC-AA7E-7C44-9B3A-545A543F4DA8}" srcOrd="0" destOrd="0" presId="urn:microsoft.com/office/officeart/2005/8/layout/list1"/>
    <dgm:cxn modelId="{A34C652E-1BD2-284E-9977-D18FF10F524E}" type="presParOf" srcId="{68F7FD06-530B-2143-B773-BA89ECE4D587}" destId="{04AE707A-5823-DE4B-B1FB-329E9482B8F9}" srcOrd="1" destOrd="0" presId="urn:microsoft.com/office/officeart/2005/8/layout/list1"/>
    <dgm:cxn modelId="{9E805097-FA06-3F4D-9644-49668ADEC665}" type="presParOf" srcId="{9F8BA051-5353-7A49-959B-8EB9E70A0794}" destId="{67C6DF3C-5E41-3043-BCE9-1D706D85B8F2}" srcOrd="17" destOrd="0" presId="urn:microsoft.com/office/officeart/2005/8/layout/list1"/>
    <dgm:cxn modelId="{454FA263-5D5A-024F-9A3F-35658E8FD4E2}" type="presParOf" srcId="{9F8BA051-5353-7A49-959B-8EB9E70A0794}" destId="{7190E146-0178-A344-B5E2-2EAD21232CCA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B5248A9-5DD5-4642-BF72-7A17E294B718}" type="doc">
      <dgm:prSet loTypeId="urn:microsoft.com/office/officeart/2005/8/layout/list1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E04A2AA-3BFE-F043-B714-332EAB5A3F57}">
      <dgm:prSet/>
      <dgm:spPr/>
      <dgm:t>
        <a:bodyPr/>
        <a:lstStyle/>
        <a:p>
          <a:r>
            <a:rPr lang="en-US" dirty="0"/>
            <a:t>Filter dense points</a:t>
          </a:r>
        </a:p>
      </dgm:t>
    </dgm:pt>
    <dgm:pt modelId="{F7FF751D-9043-F04E-B172-51B2AC3B25A7}" type="parTrans" cxnId="{C25689A9-8A3C-C145-915E-BBF720D29618}">
      <dgm:prSet/>
      <dgm:spPr/>
      <dgm:t>
        <a:bodyPr/>
        <a:lstStyle/>
        <a:p>
          <a:endParaRPr lang="en-US"/>
        </a:p>
      </dgm:t>
    </dgm:pt>
    <dgm:pt modelId="{E5CE601D-7753-FE41-B43E-13FFBC3951D0}" type="sibTrans" cxnId="{C25689A9-8A3C-C145-915E-BBF720D29618}">
      <dgm:prSet/>
      <dgm:spPr/>
      <dgm:t>
        <a:bodyPr/>
        <a:lstStyle/>
        <a:p>
          <a:endParaRPr lang="en-US"/>
        </a:p>
      </dgm:t>
    </dgm:pt>
    <dgm:pt modelId="{A4FCCBA9-DE31-3943-992C-D275868B0AC7}">
      <dgm:prSet/>
      <dgm:spPr/>
      <dgm:t>
        <a:bodyPr/>
        <a:lstStyle/>
        <a:p>
          <a:r>
            <a:rPr lang="en-US" dirty="0"/>
            <a:t>Filter noise points</a:t>
          </a:r>
        </a:p>
      </dgm:t>
    </dgm:pt>
    <dgm:pt modelId="{2750B193-CC7C-344F-89EC-B02C4932785A}" type="parTrans" cxnId="{E7FBCE0C-4BA9-4446-B7C2-107A0A39C949}">
      <dgm:prSet/>
      <dgm:spPr/>
      <dgm:t>
        <a:bodyPr/>
        <a:lstStyle/>
        <a:p>
          <a:endParaRPr lang="en-US"/>
        </a:p>
      </dgm:t>
    </dgm:pt>
    <dgm:pt modelId="{EFBDFB02-1BEA-874D-96C9-3970430D285F}" type="sibTrans" cxnId="{E7FBCE0C-4BA9-4446-B7C2-107A0A39C949}">
      <dgm:prSet/>
      <dgm:spPr/>
      <dgm:t>
        <a:bodyPr/>
        <a:lstStyle/>
        <a:p>
          <a:endParaRPr lang="en-US"/>
        </a:p>
      </dgm:t>
    </dgm:pt>
    <dgm:pt modelId="{BC8BA416-3A9A-6A47-A789-C6F932D5687F}">
      <dgm:prSet/>
      <dgm:spPr/>
      <dgm:t>
        <a:bodyPr/>
        <a:lstStyle/>
        <a:p>
          <a:r>
            <a:rPr lang="en-US" dirty="0"/>
            <a:t>Find Nearest edges as Candidate</a:t>
          </a:r>
        </a:p>
      </dgm:t>
    </dgm:pt>
    <dgm:pt modelId="{649BA180-854F-B34D-9C18-B8CE59D8C821}" type="parTrans" cxnId="{9DCD5BF2-4BFE-8F4E-8A46-20E32D9CD581}">
      <dgm:prSet/>
      <dgm:spPr/>
      <dgm:t>
        <a:bodyPr/>
        <a:lstStyle/>
        <a:p>
          <a:endParaRPr lang="en-US"/>
        </a:p>
      </dgm:t>
    </dgm:pt>
    <dgm:pt modelId="{2EB3133B-DBD2-7340-B383-D5DDC0F45EEA}" type="sibTrans" cxnId="{9DCD5BF2-4BFE-8F4E-8A46-20E32D9CD581}">
      <dgm:prSet/>
      <dgm:spPr/>
      <dgm:t>
        <a:bodyPr/>
        <a:lstStyle/>
        <a:p>
          <a:endParaRPr lang="en-US"/>
        </a:p>
      </dgm:t>
    </dgm:pt>
    <dgm:pt modelId="{84C40CCB-4CAA-BA4D-A258-327D8CA2A124}">
      <dgm:prSet/>
      <dgm:spPr/>
      <dgm:t>
        <a:bodyPr/>
        <a:lstStyle/>
        <a:p>
          <a:r>
            <a:rPr lang="en-US" dirty="0"/>
            <a:t>Consider trend</a:t>
          </a:r>
        </a:p>
      </dgm:t>
    </dgm:pt>
    <dgm:pt modelId="{BFE24355-DBB9-1E4E-A466-4A374A788358}" type="parTrans" cxnId="{8DD9B0A6-1C4E-7F4E-8CA2-5690826F64E2}">
      <dgm:prSet/>
      <dgm:spPr/>
      <dgm:t>
        <a:bodyPr/>
        <a:lstStyle/>
        <a:p>
          <a:endParaRPr lang="en-US"/>
        </a:p>
      </dgm:t>
    </dgm:pt>
    <dgm:pt modelId="{6064E1CB-D1ED-B24D-8CDA-1402CABA5D4E}" type="sibTrans" cxnId="{8DD9B0A6-1C4E-7F4E-8CA2-5690826F64E2}">
      <dgm:prSet/>
      <dgm:spPr/>
      <dgm:t>
        <a:bodyPr/>
        <a:lstStyle/>
        <a:p>
          <a:endParaRPr lang="en-US"/>
        </a:p>
      </dgm:t>
    </dgm:pt>
    <dgm:pt modelId="{846B3E84-C165-8B4A-BABC-7D7D027B4F2C}">
      <dgm:prSet/>
      <dgm:spPr/>
      <dgm:t>
        <a:bodyPr/>
        <a:lstStyle/>
        <a:p>
          <a:r>
            <a:rPr lang="en-US" dirty="0"/>
            <a:t>Optimal path</a:t>
          </a:r>
        </a:p>
      </dgm:t>
    </dgm:pt>
    <dgm:pt modelId="{63A091E9-3532-E94D-BD2D-0A835FB9FBCC}" type="parTrans" cxnId="{0517C1DF-B230-0147-9B87-3FC62D6C435A}">
      <dgm:prSet/>
      <dgm:spPr/>
      <dgm:t>
        <a:bodyPr/>
        <a:lstStyle/>
        <a:p>
          <a:endParaRPr lang="en-US"/>
        </a:p>
      </dgm:t>
    </dgm:pt>
    <dgm:pt modelId="{840F85FD-8298-DE46-9945-1047676C9CA7}" type="sibTrans" cxnId="{0517C1DF-B230-0147-9B87-3FC62D6C435A}">
      <dgm:prSet/>
      <dgm:spPr/>
      <dgm:t>
        <a:bodyPr/>
        <a:lstStyle/>
        <a:p>
          <a:endParaRPr lang="en-US"/>
        </a:p>
      </dgm:t>
    </dgm:pt>
    <dgm:pt modelId="{9F8BA051-5353-7A49-959B-8EB9E70A0794}" type="pres">
      <dgm:prSet presAssocID="{2B5248A9-5DD5-4642-BF72-7A17E294B718}" presName="linear" presStyleCnt="0">
        <dgm:presLayoutVars>
          <dgm:dir/>
          <dgm:animLvl val="lvl"/>
          <dgm:resizeHandles val="exact"/>
        </dgm:presLayoutVars>
      </dgm:prSet>
      <dgm:spPr/>
    </dgm:pt>
    <dgm:pt modelId="{D31C6364-2737-B243-B443-4C3E759A9481}" type="pres">
      <dgm:prSet presAssocID="{2E04A2AA-3BFE-F043-B714-332EAB5A3F57}" presName="parentLin" presStyleCnt="0"/>
      <dgm:spPr/>
    </dgm:pt>
    <dgm:pt modelId="{12EF9501-49F4-4042-A7A9-09E41EA63F55}" type="pres">
      <dgm:prSet presAssocID="{2E04A2AA-3BFE-F043-B714-332EAB5A3F57}" presName="parentLeftMargin" presStyleLbl="node1" presStyleIdx="0" presStyleCnt="5"/>
      <dgm:spPr/>
    </dgm:pt>
    <dgm:pt modelId="{03E5CB99-57CB-9C4B-A780-0E9A1B1FCD21}" type="pres">
      <dgm:prSet presAssocID="{2E04A2AA-3BFE-F043-B714-332EAB5A3F57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6FDA9F52-77FE-FC4D-A62E-75F3DB2D1C7E}" type="pres">
      <dgm:prSet presAssocID="{2E04A2AA-3BFE-F043-B714-332EAB5A3F57}" presName="negativeSpace" presStyleCnt="0"/>
      <dgm:spPr/>
    </dgm:pt>
    <dgm:pt modelId="{E420654A-4E02-624A-80CD-A4960D6DC362}" type="pres">
      <dgm:prSet presAssocID="{2E04A2AA-3BFE-F043-B714-332EAB5A3F57}" presName="childText" presStyleLbl="conFgAcc1" presStyleIdx="0" presStyleCnt="5">
        <dgm:presLayoutVars>
          <dgm:bulletEnabled val="1"/>
        </dgm:presLayoutVars>
      </dgm:prSet>
      <dgm:spPr/>
    </dgm:pt>
    <dgm:pt modelId="{8D3C4C21-531F-4C4A-A047-45FD140BC39C}" type="pres">
      <dgm:prSet presAssocID="{E5CE601D-7753-FE41-B43E-13FFBC3951D0}" presName="spaceBetweenRectangles" presStyleCnt="0"/>
      <dgm:spPr/>
    </dgm:pt>
    <dgm:pt modelId="{FDC678F7-6760-194D-AE0B-62AA59FEEEB4}" type="pres">
      <dgm:prSet presAssocID="{A4FCCBA9-DE31-3943-992C-D275868B0AC7}" presName="parentLin" presStyleCnt="0"/>
      <dgm:spPr/>
    </dgm:pt>
    <dgm:pt modelId="{95EC64B4-14DC-8040-99A0-4E7F01F7134F}" type="pres">
      <dgm:prSet presAssocID="{A4FCCBA9-DE31-3943-992C-D275868B0AC7}" presName="parentLeftMargin" presStyleLbl="node1" presStyleIdx="0" presStyleCnt="5"/>
      <dgm:spPr/>
    </dgm:pt>
    <dgm:pt modelId="{2F0778EE-72DD-7B4F-9CD4-4AC82E44EAAF}" type="pres">
      <dgm:prSet presAssocID="{A4FCCBA9-DE31-3943-992C-D275868B0AC7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AE682F95-B723-D342-A9FB-90C8DDD0DA5C}" type="pres">
      <dgm:prSet presAssocID="{A4FCCBA9-DE31-3943-992C-D275868B0AC7}" presName="negativeSpace" presStyleCnt="0"/>
      <dgm:spPr/>
    </dgm:pt>
    <dgm:pt modelId="{27053B7F-CFC0-9649-902F-F41DF67167FD}" type="pres">
      <dgm:prSet presAssocID="{A4FCCBA9-DE31-3943-992C-D275868B0AC7}" presName="childText" presStyleLbl="conFgAcc1" presStyleIdx="1" presStyleCnt="5">
        <dgm:presLayoutVars>
          <dgm:bulletEnabled val="1"/>
        </dgm:presLayoutVars>
      </dgm:prSet>
      <dgm:spPr/>
    </dgm:pt>
    <dgm:pt modelId="{D18D0FAD-FF0C-7E44-82A0-CE0CA29FB288}" type="pres">
      <dgm:prSet presAssocID="{EFBDFB02-1BEA-874D-96C9-3970430D285F}" presName="spaceBetweenRectangles" presStyleCnt="0"/>
      <dgm:spPr/>
    </dgm:pt>
    <dgm:pt modelId="{51CED374-CD6D-1144-BF18-B3FFE82936F9}" type="pres">
      <dgm:prSet presAssocID="{BC8BA416-3A9A-6A47-A789-C6F932D5687F}" presName="parentLin" presStyleCnt="0"/>
      <dgm:spPr/>
    </dgm:pt>
    <dgm:pt modelId="{2158905B-71E2-9345-98A4-9BF810AFBE14}" type="pres">
      <dgm:prSet presAssocID="{BC8BA416-3A9A-6A47-A789-C6F932D5687F}" presName="parentLeftMargin" presStyleLbl="node1" presStyleIdx="1" presStyleCnt="5"/>
      <dgm:spPr/>
    </dgm:pt>
    <dgm:pt modelId="{4E353B0E-76AA-524B-9684-EFD678782009}" type="pres">
      <dgm:prSet presAssocID="{BC8BA416-3A9A-6A47-A789-C6F932D5687F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65FCA003-DEA3-4A4A-9C40-892EC2585C11}" type="pres">
      <dgm:prSet presAssocID="{BC8BA416-3A9A-6A47-A789-C6F932D5687F}" presName="negativeSpace" presStyleCnt="0"/>
      <dgm:spPr/>
    </dgm:pt>
    <dgm:pt modelId="{C496D8C5-DD84-C24A-8684-88BAEBE98BA0}" type="pres">
      <dgm:prSet presAssocID="{BC8BA416-3A9A-6A47-A789-C6F932D5687F}" presName="childText" presStyleLbl="conFgAcc1" presStyleIdx="2" presStyleCnt="5">
        <dgm:presLayoutVars>
          <dgm:bulletEnabled val="1"/>
        </dgm:presLayoutVars>
      </dgm:prSet>
      <dgm:spPr/>
    </dgm:pt>
    <dgm:pt modelId="{E6D0043C-C242-3C4C-A4C8-52822A9F4283}" type="pres">
      <dgm:prSet presAssocID="{2EB3133B-DBD2-7340-B383-D5DDC0F45EEA}" presName="spaceBetweenRectangles" presStyleCnt="0"/>
      <dgm:spPr/>
    </dgm:pt>
    <dgm:pt modelId="{0ED27B17-A25C-684A-AAB1-1B80FC33ABF9}" type="pres">
      <dgm:prSet presAssocID="{84C40CCB-4CAA-BA4D-A258-327D8CA2A124}" presName="parentLin" presStyleCnt="0"/>
      <dgm:spPr/>
    </dgm:pt>
    <dgm:pt modelId="{92E1E44F-DCFA-1F43-AC00-ADDB5A36BAAF}" type="pres">
      <dgm:prSet presAssocID="{84C40CCB-4CAA-BA4D-A258-327D8CA2A124}" presName="parentLeftMargin" presStyleLbl="node1" presStyleIdx="2" presStyleCnt="5"/>
      <dgm:spPr/>
    </dgm:pt>
    <dgm:pt modelId="{CEBF0C0A-E720-1E4B-9211-7518186DB340}" type="pres">
      <dgm:prSet presAssocID="{84C40CCB-4CAA-BA4D-A258-327D8CA2A124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7C32CA85-4BCD-BD40-AE02-2E83DCDB3FE3}" type="pres">
      <dgm:prSet presAssocID="{84C40CCB-4CAA-BA4D-A258-327D8CA2A124}" presName="negativeSpace" presStyleCnt="0"/>
      <dgm:spPr/>
    </dgm:pt>
    <dgm:pt modelId="{2E125013-6B7C-1649-B1C1-723E5BCDAE62}" type="pres">
      <dgm:prSet presAssocID="{84C40CCB-4CAA-BA4D-A258-327D8CA2A124}" presName="childText" presStyleLbl="conFgAcc1" presStyleIdx="3" presStyleCnt="5">
        <dgm:presLayoutVars>
          <dgm:bulletEnabled val="1"/>
        </dgm:presLayoutVars>
      </dgm:prSet>
      <dgm:spPr/>
    </dgm:pt>
    <dgm:pt modelId="{377E5D20-D643-5843-903F-D29763EFA4A3}" type="pres">
      <dgm:prSet presAssocID="{6064E1CB-D1ED-B24D-8CDA-1402CABA5D4E}" presName="spaceBetweenRectangles" presStyleCnt="0"/>
      <dgm:spPr/>
    </dgm:pt>
    <dgm:pt modelId="{68F7FD06-530B-2143-B773-BA89ECE4D587}" type="pres">
      <dgm:prSet presAssocID="{846B3E84-C165-8B4A-BABC-7D7D027B4F2C}" presName="parentLin" presStyleCnt="0"/>
      <dgm:spPr/>
    </dgm:pt>
    <dgm:pt modelId="{F40FDEAC-AA7E-7C44-9B3A-545A543F4DA8}" type="pres">
      <dgm:prSet presAssocID="{846B3E84-C165-8B4A-BABC-7D7D027B4F2C}" presName="parentLeftMargin" presStyleLbl="node1" presStyleIdx="3" presStyleCnt="5"/>
      <dgm:spPr/>
    </dgm:pt>
    <dgm:pt modelId="{04AE707A-5823-DE4B-B1FB-329E9482B8F9}" type="pres">
      <dgm:prSet presAssocID="{846B3E84-C165-8B4A-BABC-7D7D027B4F2C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67C6DF3C-5E41-3043-BCE9-1D706D85B8F2}" type="pres">
      <dgm:prSet presAssocID="{846B3E84-C165-8B4A-BABC-7D7D027B4F2C}" presName="negativeSpace" presStyleCnt="0"/>
      <dgm:spPr/>
    </dgm:pt>
    <dgm:pt modelId="{7190E146-0178-A344-B5E2-2EAD21232CCA}" type="pres">
      <dgm:prSet presAssocID="{846B3E84-C165-8B4A-BABC-7D7D027B4F2C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E7FBCE0C-4BA9-4446-B7C2-107A0A39C949}" srcId="{2B5248A9-5DD5-4642-BF72-7A17E294B718}" destId="{A4FCCBA9-DE31-3943-992C-D275868B0AC7}" srcOrd="1" destOrd="0" parTransId="{2750B193-CC7C-344F-89EC-B02C4932785A}" sibTransId="{EFBDFB02-1BEA-874D-96C9-3970430D285F}"/>
    <dgm:cxn modelId="{97EFC227-4238-354F-9351-E6AE9B0787FC}" type="presOf" srcId="{846B3E84-C165-8B4A-BABC-7D7D027B4F2C}" destId="{F40FDEAC-AA7E-7C44-9B3A-545A543F4DA8}" srcOrd="0" destOrd="0" presId="urn:microsoft.com/office/officeart/2005/8/layout/list1"/>
    <dgm:cxn modelId="{3DB29831-9D91-8D47-BC2D-AF30A497BB24}" type="presOf" srcId="{A4FCCBA9-DE31-3943-992C-D275868B0AC7}" destId="{95EC64B4-14DC-8040-99A0-4E7F01F7134F}" srcOrd="0" destOrd="0" presId="urn:microsoft.com/office/officeart/2005/8/layout/list1"/>
    <dgm:cxn modelId="{1451B346-FAD5-0C4F-B810-9C6E86D0F30C}" type="presOf" srcId="{BC8BA416-3A9A-6A47-A789-C6F932D5687F}" destId="{4E353B0E-76AA-524B-9684-EFD678782009}" srcOrd="1" destOrd="0" presId="urn:microsoft.com/office/officeart/2005/8/layout/list1"/>
    <dgm:cxn modelId="{78903096-3942-5A48-ACA8-01A54604C7FB}" type="presOf" srcId="{BC8BA416-3A9A-6A47-A789-C6F932D5687F}" destId="{2158905B-71E2-9345-98A4-9BF810AFBE14}" srcOrd="0" destOrd="0" presId="urn:microsoft.com/office/officeart/2005/8/layout/list1"/>
    <dgm:cxn modelId="{F9C4989B-C640-7B45-AC1E-A4235EFBD2D2}" type="presOf" srcId="{2E04A2AA-3BFE-F043-B714-332EAB5A3F57}" destId="{03E5CB99-57CB-9C4B-A780-0E9A1B1FCD21}" srcOrd="1" destOrd="0" presId="urn:microsoft.com/office/officeart/2005/8/layout/list1"/>
    <dgm:cxn modelId="{8DD9B0A6-1C4E-7F4E-8CA2-5690826F64E2}" srcId="{2B5248A9-5DD5-4642-BF72-7A17E294B718}" destId="{84C40CCB-4CAA-BA4D-A258-327D8CA2A124}" srcOrd="3" destOrd="0" parTransId="{BFE24355-DBB9-1E4E-A466-4A374A788358}" sibTransId="{6064E1CB-D1ED-B24D-8CDA-1402CABA5D4E}"/>
    <dgm:cxn modelId="{4CDA80A8-3D40-5144-9C4E-5F02996F2FAC}" type="presOf" srcId="{2E04A2AA-3BFE-F043-B714-332EAB5A3F57}" destId="{12EF9501-49F4-4042-A7A9-09E41EA63F55}" srcOrd="0" destOrd="0" presId="urn:microsoft.com/office/officeart/2005/8/layout/list1"/>
    <dgm:cxn modelId="{C25689A9-8A3C-C145-915E-BBF720D29618}" srcId="{2B5248A9-5DD5-4642-BF72-7A17E294B718}" destId="{2E04A2AA-3BFE-F043-B714-332EAB5A3F57}" srcOrd="0" destOrd="0" parTransId="{F7FF751D-9043-F04E-B172-51B2AC3B25A7}" sibTransId="{E5CE601D-7753-FE41-B43E-13FFBC3951D0}"/>
    <dgm:cxn modelId="{513639AF-F4F9-BB49-9445-6F5CA6B0CDB1}" type="presOf" srcId="{A4FCCBA9-DE31-3943-992C-D275868B0AC7}" destId="{2F0778EE-72DD-7B4F-9CD4-4AC82E44EAAF}" srcOrd="1" destOrd="0" presId="urn:microsoft.com/office/officeart/2005/8/layout/list1"/>
    <dgm:cxn modelId="{120809B7-BB4B-1D4D-8A09-54A8798204B1}" type="presOf" srcId="{84C40CCB-4CAA-BA4D-A258-327D8CA2A124}" destId="{CEBF0C0A-E720-1E4B-9211-7518186DB340}" srcOrd="1" destOrd="0" presId="urn:microsoft.com/office/officeart/2005/8/layout/list1"/>
    <dgm:cxn modelId="{EA35D5CD-EB24-BA4A-A657-97DACB69B02E}" type="presOf" srcId="{2B5248A9-5DD5-4642-BF72-7A17E294B718}" destId="{9F8BA051-5353-7A49-959B-8EB9E70A0794}" srcOrd="0" destOrd="0" presId="urn:microsoft.com/office/officeart/2005/8/layout/list1"/>
    <dgm:cxn modelId="{0517C1DF-B230-0147-9B87-3FC62D6C435A}" srcId="{2B5248A9-5DD5-4642-BF72-7A17E294B718}" destId="{846B3E84-C165-8B4A-BABC-7D7D027B4F2C}" srcOrd="4" destOrd="0" parTransId="{63A091E9-3532-E94D-BD2D-0A835FB9FBCC}" sibTransId="{840F85FD-8298-DE46-9945-1047676C9CA7}"/>
    <dgm:cxn modelId="{E3F50DF1-37E1-A44F-849C-925C432F953A}" type="presOf" srcId="{84C40CCB-4CAA-BA4D-A258-327D8CA2A124}" destId="{92E1E44F-DCFA-1F43-AC00-ADDB5A36BAAF}" srcOrd="0" destOrd="0" presId="urn:microsoft.com/office/officeart/2005/8/layout/list1"/>
    <dgm:cxn modelId="{9DCD5BF2-4BFE-8F4E-8A46-20E32D9CD581}" srcId="{2B5248A9-5DD5-4642-BF72-7A17E294B718}" destId="{BC8BA416-3A9A-6A47-A789-C6F932D5687F}" srcOrd="2" destOrd="0" parTransId="{649BA180-854F-B34D-9C18-B8CE59D8C821}" sibTransId="{2EB3133B-DBD2-7340-B383-D5DDC0F45EEA}"/>
    <dgm:cxn modelId="{385E69F5-05F8-5A42-A4D4-B0E3018831B5}" type="presOf" srcId="{846B3E84-C165-8B4A-BABC-7D7D027B4F2C}" destId="{04AE707A-5823-DE4B-B1FB-329E9482B8F9}" srcOrd="1" destOrd="0" presId="urn:microsoft.com/office/officeart/2005/8/layout/list1"/>
    <dgm:cxn modelId="{D4F8650C-E6F6-D248-ADE8-3A64461D0BAE}" type="presParOf" srcId="{9F8BA051-5353-7A49-959B-8EB9E70A0794}" destId="{D31C6364-2737-B243-B443-4C3E759A9481}" srcOrd="0" destOrd="0" presId="urn:microsoft.com/office/officeart/2005/8/layout/list1"/>
    <dgm:cxn modelId="{07CB41BE-F7D3-9347-9343-948ECBC3EF2B}" type="presParOf" srcId="{D31C6364-2737-B243-B443-4C3E759A9481}" destId="{12EF9501-49F4-4042-A7A9-09E41EA63F55}" srcOrd="0" destOrd="0" presId="urn:microsoft.com/office/officeart/2005/8/layout/list1"/>
    <dgm:cxn modelId="{4E565BF2-C791-2D40-A908-B8003D4FB36D}" type="presParOf" srcId="{D31C6364-2737-B243-B443-4C3E759A9481}" destId="{03E5CB99-57CB-9C4B-A780-0E9A1B1FCD21}" srcOrd="1" destOrd="0" presId="urn:microsoft.com/office/officeart/2005/8/layout/list1"/>
    <dgm:cxn modelId="{10FF89B9-D6BF-4B42-A87B-8F92D1BA9B19}" type="presParOf" srcId="{9F8BA051-5353-7A49-959B-8EB9E70A0794}" destId="{6FDA9F52-77FE-FC4D-A62E-75F3DB2D1C7E}" srcOrd="1" destOrd="0" presId="urn:microsoft.com/office/officeart/2005/8/layout/list1"/>
    <dgm:cxn modelId="{186E995D-1B04-3D42-96DE-D5CC50295E41}" type="presParOf" srcId="{9F8BA051-5353-7A49-959B-8EB9E70A0794}" destId="{E420654A-4E02-624A-80CD-A4960D6DC362}" srcOrd="2" destOrd="0" presId="urn:microsoft.com/office/officeart/2005/8/layout/list1"/>
    <dgm:cxn modelId="{F3D3E102-6E87-BF48-AE30-30D80E173BDA}" type="presParOf" srcId="{9F8BA051-5353-7A49-959B-8EB9E70A0794}" destId="{8D3C4C21-531F-4C4A-A047-45FD140BC39C}" srcOrd="3" destOrd="0" presId="urn:microsoft.com/office/officeart/2005/8/layout/list1"/>
    <dgm:cxn modelId="{FEE2722E-E2CC-644D-AF68-65D84A8EB01D}" type="presParOf" srcId="{9F8BA051-5353-7A49-959B-8EB9E70A0794}" destId="{FDC678F7-6760-194D-AE0B-62AA59FEEEB4}" srcOrd="4" destOrd="0" presId="urn:microsoft.com/office/officeart/2005/8/layout/list1"/>
    <dgm:cxn modelId="{FB7D43A6-BF91-A540-8215-86B04EA7F70C}" type="presParOf" srcId="{FDC678F7-6760-194D-AE0B-62AA59FEEEB4}" destId="{95EC64B4-14DC-8040-99A0-4E7F01F7134F}" srcOrd="0" destOrd="0" presId="urn:microsoft.com/office/officeart/2005/8/layout/list1"/>
    <dgm:cxn modelId="{D1F3C27D-FACB-0446-B6C7-54C754A6A5D3}" type="presParOf" srcId="{FDC678F7-6760-194D-AE0B-62AA59FEEEB4}" destId="{2F0778EE-72DD-7B4F-9CD4-4AC82E44EAAF}" srcOrd="1" destOrd="0" presId="urn:microsoft.com/office/officeart/2005/8/layout/list1"/>
    <dgm:cxn modelId="{446CAB16-2823-2D42-9164-C5A4EA57E5AF}" type="presParOf" srcId="{9F8BA051-5353-7A49-959B-8EB9E70A0794}" destId="{AE682F95-B723-D342-A9FB-90C8DDD0DA5C}" srcOrd="5" destOrd="0" presId="urn:microsoft.com/office/officeart/2005/8/layout/list1"/>
    <dgm:cxn modelId="{089DDBE2-C896-C74D-AC72-F92F1F97D172}" type="presParOf" srcId="{9F8BA051-5353-7A49-959B-8EB9E70A0794}" destId="{27053B7F-CFC0-9649-902F-F41DF67167FD}" srcOrd="6" destOrd="0" presId="urn:microsoft.com/office/officeart/2005/8/layout/list1"/>
    <dgm:cxn modelId="{AAAF56E8-B324-1D43-BB75-DE5FDDDAC977}" type="presParOf" srcId="{9F8BA051-5353-7A49-959B-8EB9E70A0794}" destId="{D18D0FAD-FF0C-7E44-82A0-CE0CA29FB288}" srcOrd="7" destOrd="0" presId="urn:microsoft.com/office/officeart/2005/8/layout/list1"/>
    <dgm:cxn modelId="{060911F9-6EA9-8E41-B681-762A9A07C1E1}" type="presParOf" srcId="{9F8BA051-5353-7A49-959B-8EB9E70A0794}" destId="{51CED374-CD6D-1144-BF18-B3FFE82936F9}" srcOrd="8" destOrd="0" presId="urn:microsoft.com/office/officeart/2005/8/layout/list1"/>
    <dgm:cxn modelId="{79946594-11CE-B444-ABDD-C1D23DC7D2A0}" type="presParOf" srcId="{51CED374-CD6D-1144-BF18-B3FFE82936F9}" destId="{2158905B-71E2-9345-98A4-9BF810AFBE14}" srcOrd="0" destOrd="0" presId="urn:microsoft.com/office/officeart/2005/8/layout/list1"/>
    <dgm:cxn modelId="{96CEA2EE-471D-B84F-B0F4-D337726F6DB1}" type="presParOf" srcId="{51CED374-CD6D-1144-BF18-B3FFE82936F9}" destId="{4E353B0E-76AA-524B-9684-EFD678782009}" srcOrd="1" destOrd="0" presId="urn:microsoft.com/office/officeart/2005/8/layout/list1"/>
    <dgm:cxn modelId="{A7541584-2C79-E641-B031-097152F57DBC}" type="presParOf" srcId="{9F8BA051-5353-7A49-959B-8EB9E70A0794}" destId="{65FCA003-DEA3-4A4A-9C40-892EC2585C11}" srcOrd="9" destOrd="0" presId="urn:microsoft.com/office/officeart/2005/8/layout/list1"/>
    <dgm:cxn modelId="{F49330DA-B783-A24B-95FE-B32D449C9E64}" type="presParOf" srcId="{9F8BA051-5353-7A49-959B-8EB9E70A0794}" destId="{C496D8C5-DD84-C24A-8684-88BAEBE98BA0}" srcOrd="10" destOrd="0" presId="urn:microsoft.com/office/officeart/2005/8/layout/list1"/>
    <dgm:cxn modelId="{B3A71735-AA60-D749-814E-E528A3BF3963}" type="presParOf" srcId="{9F8BA051-5353-7A49-959B-8EB9E70A0794}" destId="{E6D0043C-C242-3C4C-A4C8-52822A9F4283}" srcOrd="11" destOrd="0" presId="urn:microsoft.com/office/officeart/2005/8/layout/list1"/>
    <dgm:cxn modelId="{8F4932DB-C4C4-BC46-85B7-FB9C3FCE9E80}" type="presParOf" srcId="{9F8BA051-5353-7A49-959B-8EB9E70A0794}" destId="{0ED27B17-A25C-684A-AAB1-1B80FC33ABF9}" srcOrd="12" destOrd="0" presId="urn:microsoft.com/office/officeart/2005/8/layout/list1"/>
    <dgm:cxn modelId="{09484DA8-159D-5C48-8445-3E279FC164EC}" type="presParOf" srcId="{0ED27B17-A25C-684A-AAB1-1B80FC33ABF9}" destId="{92E1E44F-DCFA-1F43-AC00-ADDB5A36BAAF}" srcOrd="0" destOrd="0" presId="urn:microsoft.com/office/officeart/2005/8/layout/list1"/>
    <dgm:cxn modelId="{488B0AA4-0617-2042-96CB-35459F9255D2}" type="presParOf" srcId="{0ED27B17-A25C-684A-AAB1-1B80FC33ABF9}" destId="{CEBF0C0A-E720-1E4B-9211-7518186DB340}" srcOrd="1" destOrd="0" presId="urn:microsoft.com/office/officeart/2005/8/layout/list1"/>
    <dgm:cxn modelId="{039406DD-F598-054C-B7BD-3015C81B4BBE}" type="presParOf" srcId="{9F8BA051-5353-7A49-959B-8EB9E70A0794}" destId="{7C32CA85-4BCD-BD40-AE02-2E83DCDB3FE3}" srcOrd="13" destOrd="0" presId="urn:microsoft.com/office/officeart/2005/8/layout/list1"/>
    <dgm:cxn modelId="{7055B102-5090-DA46-8FE2-E3D873F5ECD7}" type="presParOf" srcId="{9F8BA051-5353-7A49-959B-8EB9E70A0794}" destId="{2E125013-6B7C-1649-B1C1-723E5BCDAE62}" srcOrd="14" destOrd="0" presId="urn:microsoft.com/office/officeart/2005/8/layout/list1"/>
    <dgm:cxn modelId="{AE08CD41-4651-D444-894E-097E7264D6CE}" type="presParOf" srcId="{9F8BA051-5353-7A49-959B-8EB9E70A0794}" destId="{377E5D20-D643-5843-903F-D29763EFA4A3}" srcOrd="15" destOrd="0" presId="urn:microsoft.com/office/officeart/2005/8/layout/list1"/>
    <dgm:cxn modelId="{FBCB8154-2E5E-6A4C-97A9-E66674122FD4}" type="presParOf" srcId="{9F8BA051-5353-7A49-959B-8EB9E70A0794}" destId="{68F7FD06-530B-2143-B773-BA89ECE4D587}" srcOrd="16" destOrd="0" presId="urn:microsoft.com/office/officeart/2005/8/layout/list1"/>
    <dgm:cxn modelId="{BCF0530E-8FBE-DC43-919F-87C26AC60ECC}" type="presParOf" srcId="{68F7FD06-530B-2143-B773-BA89ECE4D587}" destId="{F40FDEAC-AA7E-7C44-9B3A-545A543F4DA8}" srcOrd="0" destOrd="0" presId="urn:microsoft.com/office/officeart/2005/8/layout/list1"/>
    <dgm:cxn modelId="{A34C652E-1BD2-284E-9977-D18FF10F524E}" type="presParOf" srcId="{68F7FD06-530B-2143-B773-BA89ECE4D587}" destId="{04AE707A-5823-DE4B-B1FB-329E9482B8F9}" srcOrd="1" destOrd="0" presId="urn:microsoft.com/office/officeart/2005/8/layout/list1"/>
    <dgm:cxn modelId="{9E805097-FA06-3F4D-9644-49668ADEC665}" type="presParOf" srcId="{9F8BA051-5353-7A49-959B-8EB9E70A0794}" destId="{67C6DF3C-5E41-3043-BCE9-1D706D85B8F2}" srcOrd="17" destOrd="0" presId="urn:microsoft.com/office/officeart/2005/8/layout/list1"/>
    <dgm:cxn modelId="{454FA263-5D5A-024F-9A3F-35658E8FD4E2}" type="presParOf" srcId="{9F8BA051-5353-7A49-959B-8EB9E70A0794}" destId="{7190E146-0178-A344-B5E2-2EAD21232CCA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B5248A9-5DD5-4642-BF72-7A17E294B718}" type="doc">
      <dgm:prSet loTypeId="urn:microsoft.com/office/officeart/2005/8/layout/list1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E04A2AA-3BFE-F043-B714-332EAB5A3F57}">
      <dgm:prSet/>
      <dgm:spPr/>
      <dgm:t>
        <a:bodyPr/>
        <a:lstStyle/>
        <a:p>
          <a:r>
            <a:rPr lang="en-US" dirty="0"/>
            <a:t>Filter dense points</a:t>
          </a:r>
        </a:p>
      </dgm:t>
    </dgm:pt>
    <dgm:pt modelId="{F7FF751D-9043-F04E-B172-51B2AC3B25A7}" type="parTrans" cxnId="{C25689A9-8A3C-C145-915E-BBF720D29618}">
      <dgm:prSet/>
      <dgm:spPr/>
      <dgm:t>
        <a:bodyPr/>
        <a:lstStyle/>
        <a:p>
          <a:endParaRPr lang="en-US"/>
        </a:p>
      </dgm:t>
    </dgm:pt>
    <dgm:pt modelId="{E5CE601D-7753-FE41-B43E-13FFBC3951D0}" type="sibTrans" cxnId="{C25689A9-8A3C-C145-915E-BBF720D29618}">
      <dgm:prSet/>
      <dgm:spPr/>
      <dgm:t>
        <a:bodyPr/>
        <a:lstStyle/>
        <a:p>
          <a:endParaRPr lang="en-US"/>
        </a:p>
      </dgm:t>
    </dgm:pt>
    <dgm:pt modelId="{A4FCCBA9-DE31-3943-992C-D275868B0AC7}">
      <dgm:prSet/>
      <dgm:spPr/>
      <dgm:t>
        <a:bodyPr/>
        <a:lstStyle/>
        <a:p>
          <a:r>
            <a:rPr lang="en-US" dirty="0"/>
            <a:t>Filter noise points</a:t>
          </a:r>
        </a:p>
      </dgm:t>
    </dgm:pt>
    <dgm:pt modelId="{2750B193-CC7C-344F-89EC-B02C4932785A}" type="parTrans" cxnId="{E7FBCE0C-4BA9-4446-B7C2-107A0A39C949}">
      <dgm:prSet/>
      <dgm:spPr/>
      <dgm:t>
        <a:bodyPr/>
        <a:lstStyle/>
        <a:p>
          <a:endParaRPr lang="en-US"/>
        </a:p>
      </dgm:t>
    </dgm:pt>
    <dgm:pt modelId="{EFBDFB02-1BEA-874D-96C9-3970430D285F}" type="sibTrans" cxnId="{E7FBCE0C-4BA9-4446-B7C2-107A0A39C949}">
      <dgm:prSet/>
      <dgm:spPr/>
      <dgm:t>
        <a:bodyPr/>
        <a:lstStyle/>
        <a:p>
          <a:endParaRPr lang="en-US"/>
        </a:p>
      </dgm:t>
    </dgm:pt>
    <dgm:pt modelId="{BC8BA416-3A9A-6A47-A789-C6F932D5687F}">
      <dgm:prSet/>
      <dgm:spPr/>
      <dgm:t>
        <a:bodyPr/>
        <a:lstStyle/>
        <a:p>
          <a:r>
            <a:rPr lang="en-US" dirty="0"/>
            <a:t>Find Nearest edges as Candidate</a:t>
          </a:r>
        </a:p>
      </dgm:t>
    </dgm:pt>
    <dgm:pt modelId="{649BA180-854F-B34D-9C18-B8CE59D8C821}" type="parTrans" cxnId="{9DCD5BF2-4BFE-8F4E-8A46-20E32D9CD581}">
      <dgm:prSet/>
      <dgm:spPr/>
      <dgm:t>
        <a:bodyPr/>
        <a:lstStyle/>
        <a:p>
          <a:endParaRPr lang="en-US"/>
        </a:p>
      </dgm:t>
    </dgm:pt>
    <dgm:pt modelId="{2EB3133B-DBD2-7340-B383-D5DDC0F45EEA}" type="sibTrans" cxnId="{9DCD5BF2-4BFE-8F4E-8A46-20E32D9CD581}">
      <dgm:prSet/>
      <dgm:spPr/>
      <dgm:t>
        <a:bodyPr/>
        <a:lstStyle/>
        <a:p>
          <a:endParaRPr lang="en-US"/>
        </a:p>
      </dgm:t>
    </dgm:pt>
    <dgm:pt modelId="{84C40CCB-4CAA-BA4D-A258-327D8CA2A124}">
      <dgm:prSet/>
      <dgm:spPr/>
      <dgm:t>
        <a:bodyPr/>
        <a:lstStyle/>
        <a:p>
          <a:r>
            <a:rPr lang="en-US" dirty="0"/>
            <a:t>Consider trend</a:t>
          </a:r>
        </a:p>
      </dgm:t>
    </dgm:pt>
    <dgm:pt modelId="{BFE24355-DBB9-1E4E-A466-4A374A788358}" type="parTrans" cxnId="{8DD9B0A6-1C4E-7F4E-8CA2-5690826F64E2}">
      <dgm:prSet/>
      <dgm:spPr/>
      <dgm:t>
        <a:bodyPr/>
        <a:lstStyle/>
        <a:p>
          <a:endParaRPr lang="en-US"/>
        </a:p>
      </dgm:t>
    </dgm:pt>
    <dgm:pt modelId="{6064E1CB-D1ED-B24D-8CDA-1402CABA5D4E}" type="sibTrans" cxnId="{8DD9B0A6-1C4E-7F4E-8CA2-5690826F64E2}">
      <dgm:prSet/>
      <dgm:spPr/>
      <dgm:t>
        <a:bodyPr/>
        <a:lstStyle/>
        <a:p>
          <a:endParaRPr lang="en-US"/>
        </a:p>
      </dgm:t>
    </dgm:pt>
    <dgm:pt modelId="{846B3E84-C165-8B4A-BABC-7D7D027B4F2C}">
      <dgm:prSet/>
      <dgm:spPr/>
      <dgm:t>
        <a:bodyPr/>
        <a:lstStyle/>
        <a:p>
          <a:r>
            <a:rPr lang="en-US" dirty="0"/>
            <a:t>Optimal path</a:t>
          </a:r>
        </a:p>
      </dgm:t>
    </dgm:pt>
    <dgm:pt modelId="{63A091E9-3532-E94D-BD2D-0A835FB9FBCC}" type="parTrans" cxnId="{0517C1DF-B230-0147-9B87-3FC62D6C435A}">
      <dgm:prSet/>
      <dgm:spPr/>
      <dgm:t>
        <a:bodyPr/>
        <a:lstStyle/>
        <a:p>
          <a:endParaRPr lang="en-US"/>
        </a:p>
      </dgm:t>
    </dgm:pt>
    <dgm:pt modelId="{840F85FD-8298-DE46-9945-1047676C9CA7}" type="sibTrans" cxnId="{0517C1DF-B230-0147-9B87-3FC62D6C435A}">
      <dgm:prSet/>
      <dgm:spPr/>
      <dgm:t>
        <a:bodyPr/>
        <a:lstStyle/>
        <a:p>
          <a:endParaRPr lang="en-US"/>
        </a:p>
      </dgm:t>
    </dgm:pt>
    <dgm:pt modelId="{9F8BA051-5353-7A49-959B-8EB9E70A0794}" type="pres">
      <dgm:prSet presAssocID="{2B5248A9-5DD5-4642-BF72-7A17E294B718}" presName="linear" presStyleCnt="0">
        <dgm:presLayoutVars>
          <dgm:dir/>
          <dgm:animLvl val="lvl"/>
          <dgm:resizeHandles val="exact"/>
        </dgm:presLayoutVars>
      </dgm:prSet>
      <dgm:spPr/>
    </dgm:pt>
    <dgm:pt modelId="{D31C6364-2737-B243-B443-4C3E759A9481}" type="pres">
      <dgm:prSet presAssocID="{2E04A2AA-3BFE-F043-B714-332EAB5A3F57}" presName="parentLin" presStyleCnt="0"/>
      <dgm:spPr/>
    </dgm:pt>
    <dgm:pt modelId="{12EF9501-49F4-4042-A7A9-09E41EA63F55}" type="pres">
      <dgm:prSet presAssocID="{2E04A2AA-3BFE-F043-B714-332EAB5A3F57}" presName="parentLeftMargin" presStyleLbl="node1" presStyleIdx="0" presStyleCnt="5"/>
      <dgm:spPr/>
    </dgm:pt>
    <dgm:pt modelId="{03E5CB99-57CB-9C4B-A780-0E9A1B1FCD21}" type="pres">
      <dgm:prSet presAssocID="{2E04A2AA-3BFE-F043-B714-332EAB5A3F57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6FDA9F52-77FE-FC4D-A62E-75F3DB2D1C7E}" type="pres">
      <dgm:prSet presAssocID="{2E04A2AA-3BFE-F043-B714-332EAB5A3F57}" presName="negativeSpace" presStyleCnt="0"/>
      <dgm:spPr/>
    </dgm:pt>
    <dgm:pt modelId="{E420654A-4E02-624A-80CD-A4960D6DC362}" type="pres">
      <dgm:prSet presAssocID="{2E04A2AA-3BFE-F043-B714-332EAB5A3F57}" presName="childText" presStyleLbl="conFgAcc1" presStyleIdx="0" presStyleCnt="5">
        <dgm:presLayoutVars>
          <dgm:bulletEnabled val="1"/>
        </dgm:presLayoutVars>
      </dgm:prSet>
      <dgm:spPr/>
    </dgm:pt>
    <dgm:pt modelId="{8D3C4C21-531F-4C4A-A047-45FD140BC39C}" type="pres">
      <dgm:prSet presAssocID="{E5CE601D-7753-FE41-B43E-13FFBC3951D0}" presName="spaceBetweenRectangles" presStyleCnt="0"/>
      <dgm:spPr/>
    </dgm:pt>
    <dgm:pt modelId="{FDC678F7-6760-194D-AE0B-62AA59FEEEB4}" type="pres">
      <dgm:prSet presAssocID="{A4FCCBA9-DE31-3943-992C-D275868B0AC7}" presName="parentLin" presStyleCnt="0"/>
      <dgm:spPr/>
    </dgm:pt>
    <dgm:pt modelId="{95EC64B4-14DC-8040-99A0-4E7F01F7134F}" type="pres">
      <dgm:prSet presAssocID="{A4FCCBA9-DE31-3943-992C-D275868B0AC7}" presName="parentLeftMargin" presStyleLbl="node1" presStyleIdx="0" presStyleCnt="5"/>
      <dgm:spPr/>
    </dgm:pt>
    <dgm:pt modelId="{2F0778EE-72DD-7B4F-9CD4-4AC82E44EAAF}" type="pres">
      <dgm:prSet presAssocID="{A4FCCBA9-DE31-3943-992C-D275868B0AC7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AE682F95-B723-D342-A9FB-90C8DDD0DA5C}" type="pres">
      <dgm:prSet presAssocID="{A4FCCBA9-DE31-3943-992C-D275868B0AC7}" presName="negativeSpace" presStyleCnt="0"/>
      <dgm:spPr/>
    </dgm:pt>
    <dgm:pt modelId="{27053B7F-CFC0-9649-902F-F41DF67167FD}" type="pres">
      <dgm:prSet presAssocID="{A4FCCBA9-DE31-3943-992C-D275868B0AC7}" presName="childText" presStyleLbl="conFgAcc1" presStyleIdx="1" presStyleCnt="5">
        <dgm:presLayoutVars>
          <dgm:bulletEnabled val="1"/>
        </dgm:presLayoutVars>
      </dgm:prSet>
      <dgm:spPr/>
    </dgm:pt>
    <dgm:pt modelId="{D18D0FAD-FF0C-7E44-82A0-CE0CA29FB288}" type="pres">
      <dgm:prSet presAssocID="{EFBDFB02-1BEA-874D-96C9-3970430D285F}" presName="spaceBetweenRectangles" presStyleCnt="0"/>
      <dgm:spPr/>
    </dgm:pt>
    <dgm:pt modelId="{51CED374-CD6D-1144-BF18-B3FFE82936F9}" type="pres">
      <dgm:prSet presAssocID="{BC8BA416-3A9A-6A47-A789-C6F932D5687F}" presName="parentLin" presStyleCnt="0"/>
      <dgm:spPr/>
    </dgm:pt>
    <dgm:pt modelId="{2158905B-71E2-9345-98A4-9BF810AFBE14}" type="pres">
      <dgm:prSet presAssocID="{BC8BA416-3A9A-6A47-A789-C6F932D5687F}" presName="parentLeftMargin" presStyleLbl="node1" presStyleIdx="1" presStyleCnt="5"/>
      <dgm:spPr/>
    </dgm:pt>
    <dgm:pt modelId="{4E353B0E-76AA-524B-9684-EFD678782009}" type="pres">
      <dgm:prSet presAssocID="{BC8BA416-3A9A-6A47-A789-C6F932D5687F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65FCA003-DEA3-4A4A-9C40-892EC2585C11}" type="pres">
      <dgm:prSet presAssocID="{BC8BA416-3A9A-6A47-A789-C6F932D5687F}" presName="negativeSpace" presStyleCnt="0"/>
      <dgm:spPr/>
    </dgm:pt>
    <dgm:pt modelId="{C496D8C5-DD84-C24A-8684-88BAEBE98BA0}" type="pres">
      <dgm:prSet presAssocID="{BC8BA416-3A9A-6A47-A789-C6F932D5687F}" presName="childText" presStyleLbl="conFgAcc1" presStyleIdx="2" presStyleCnt="5">
        <dgm:presLayoutVars>
          <dgm:bulletEnabled val="1"/>
        </dgm:presLayoutVars>
      </dgm:prSet>
      <dgm:spPr/>
    </dgm:pt>
    <dgm:pt modelId="{E6D0043C-C242-3C4C-A4C8-52822A9F4283}" type="pres">
      <dgm:prSet presAssocID="{2EB3133B-DBD2-7340-B383-D5DDC0F45EEA}" presName="spaceBetweenRectangles" presStyleCnt="0"/>
      <dgm:spPr/>
    </dgm:pt>
    <dgm:pt modelId="{0ED27B17-A25C-684A-AAB1-1B80FC33ABF9}" type="pres">
      <dgm:prSet presAssocID="{84C40CCB-4CAA-BA4D-A258-327D8CA2A124}" presName="parentLin" presStyleCnt="0"/>
      <dgm:spPr/>
    </dgm:pt>
    <dgm:pt modelId="{92E1E44F-DCFA-1F43-AC00-ADDB5A36BAAF}" type="pres">
      <dgm:prSet presAssocID="{84C40CCB-4CAA-BA4D-A258-327D8CA2A124}" presName="parentLeftMargin" presStyleLbl="node1" presStyleIdx="2" presStyleCnt="5"/>
      <dgm:spPr/>
    </dgm:pt>
    <dgm:pt modelId="{CEBF0C0A-E720-1E4B-9211-7518186DB340}" type="pres">
      <dgm:prSet presAssocID="{84C40CCB-4CAA-BA4D-A258-327D8CA2A124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7C32CA85-4BCD-BD40-AE02-2E83DCDB3FE3}" type="pres">
      <dgm:prSet presAssocID="{84C40CCB-4CAA-BA4D-A258-327D8CA2A124}" presName="negativeSpace" presStyleCnt="0"/>
      <dgm:spPr/>
    </dgm:pt>
    <dgm:pt modelId="{2E125013-6B7C-1649-B1C1-723E5BCDAE62}" type="pres">
      <dgm:prSet presAssocID="{84C40CCB-4CAA-BA4D-A258-327D8CA2A124}" presName="childText" presStyleLbl="conFgAcc1" presStyleIdx="3" presStyleCnt="5">
        <dgm:presLayoutVars>
          <dgm:bulletEnabled val="1"/>
        </dgm:presLayoutVars>
      </dgm:prSet>
      <dgm:spPr/>
    </dgm:pt>
    <dgm:pt modelId="{377E5D20-D643-5843-903F-D29763EFA4A3}" type="pres">
      <dgm:prSet presAssocID="{6064E1CB-D1ED-B24D-8CDA-1402CABA5D4E}" presName="spaceBetweenRectangles" presStyleCnt="0"/>
      <dgm:spPr/>
    </dgm:pt>
    <dgm:pt modelId="{68F7FD06-530B-2143-B773-BA89ECE4D587}" type="pres">
      <dgm:prSet presAssocID="{846B3E84-C165-8B4A-BABC-7D7D027B4F2C}" presName="parentLin" presStyleCnt="0"/>
      <dgm:spPr/>
    </dgm:pt>
    <dgm:pt modelId="{F40FDEAC-AA7E-7C44-9B3A-545A543F4DA8}" type="pres">
      <dgm:prSet presAssocID="{846B3E84-C165-8B4A-BABC-7D7D027B4F2C}" presName="parentLeftMargin" presStyleLbl="node1" presStyleIdx="3" presStyleCnt="5"/>
      <dgm:spPr/>
    </dgm:pt>
    <dgm:pt modelId="{04AE707A-5823-DE4B-B1FB-329E9482B8F9}" type="pres">
      <dgm:prSet presAssocID="{846B3E84-C165-8B4A-BABC-7D7D027B4F2C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67C6DF3C-5E41-3043-BCE9-1D706D85B8F2}" type="pres">
      <dgm:prSet presAssocID="{846B3E84-C165-8B4A-BABC-7D7D027B4F2C}" presName="negativeSpace" presStyleCnt="0"/>
      <dgm:spPr/>
    </dgm:pt>
    <dgm:pt modelId="{7190E146-0178-A344-B5E2-2EAD21232CCA}" type="pres">
      <dgm:prSet presAssocID="{846B3E84-C165-8B4A-BABC-7D7D027B4F2C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E7FBCE0C-4BA9-4446-B7C2-107A0A39C949}" srcId="{2B5248A9-5DD5-4642-BF72-7A17E294B718}" destId="{A4FCCBA9-DE31-3943-992C-D275868B0AC7}" srcOrd="1" destOrd="0" parTransId="{2750B193-CC7C-344F-89EC-B02C4932785A}" sibTransId="{EFBDFB02-1BEA-874D-96C9-3970430D285F}"/>
    <dgm:cxn modelId="{97EFC227-4238-354F-9351-E6AE9B0787FC}" type="presOf" srcId="{846B3E84-C165-8B4A-BABC-7D7D027B4F2C}" destId="{F40FDEAC-AA7E-7C44-9B3A-545A543F4DA8}" srcOrd="0" destOrd="0" presId="urn:microsoft.com/office/officeart/2005/8/layout/list1"/>
    <dgm:cxn modelId="{3DB29831-9D91-8D47-BC2D-AF30A497BB24}" type="presOf" srcId="{A4FCCBA9-DE31-3943-992C-D275868B0AC7}" destId="{95EC64B4-14DC-8040-99A0-4E7F01F7134F}" srcOrd="0" destOrd="0" presId="urn:microsoft.com/office/officeart/2005/8/layout/list1"/>
    <dgm:cxn modelId="{1451B346-FAD5-0C4F-B810-9C6E86D0F30C}" type="presOf" srcId="{BC8BA416-3A9A-6A47-A789-C6F932D5687F}" destId="{4E353B0E-76AA-524B-9684-EFD678782009}" srcOrd="1" destOrd="0" presId="urn:microsoft.com/office/officeart/2005/8/layout/list1"/>
    <dgm:cxn modelId="{78903096-3942-5A48-ACA8-01A54604C7FB}" type="presOf" srcId="{BC8BA416-3A9A-6A47-A789-C6F932D5687F}" destId="{2158905B-71E2-9345-98A4-9BF810AFBE14}" srcOrd="0" destOrd="0" presId="urn:microsoft.com/office/officeart/2005/8/layout/list1"/>
    <dgm:cxn modelId="{F9C4989B-C640-7B45-AC1E-A4235EFBD2D2}" type="presOf" srcId="{2E04A2AA-3BFE-F043-B714-332EAB5A3F57}" destId="{03E5CB99-57CB-9C4B-A780-0E9A1B1FCD21}" srcOrd="1" destOrd="0" presId="urn:microsoft.com/office/officeart/2005/8/layout/list1"/>
    <dgm:cxn modelId="{8DD9B0A6-1C4E-7F4E-8CA2-5690826F64E2}" srcId="{2B5248A9-5DD5-4642-BF72-7A17E294B718}" destId="{84C40CCB-4CAA-BA4D-A258-327D8CA2A124}" srcOrd="3" destOrd="0" parTransId="{BFE24355-DBB9-1E4E-A466-4A374A788358}" sibTransId="{6064E1CB-D1ED-B24D-8CDA-1402CABA5D4E}"/>
    <dgm:cxn modelId="{4CDA80A8-3D40-5144-9C4E-5F02996F2FAC}" type="presOf" srcId="{2E04A2AA-3BFE-F043-B714-332EAB5A3F57}" destId="{12EF9501-49F4-4042-A7A9-09E41EA63F55}" srcOrd="0" destOrd="0" presId="urn:microsoft.com/office/officeart/2005/8/layout/list1"/>
    <dgm:cxn modelId="{C25689A9-8A3C-C145-915E-BBF720D29618}" srcId="{2B5248A9-5DD5-4642-BF72-7A17E294B718}" destId="{2E04A2AA-3BFE-F043-B714-332EAB5A3F57}" srcOrd="0" destOrd="0" parTransId="{F7FF751D-9043-F04E-B172-51B2AC3B25A7}" sibTransId="{E5CE601D-7753-FE41-B43E-13FFBC3951D0}"/>
    <dgm:cxn modelId="{513639AF-F4F9-BB49-9445-6F5CA6B0CDB1}" type="presOf" srcId="{A4FCCBA9-DE31-3943-992C-D275868B0AC7}" destId="{2F0778EE-72DD-7B4F-9CD4-4AC82E44EAAF}" srcOrd="1" destOrd="0" presId="urn:microsoft.com/office/officeart/2005/8/layout/list1"/>
    <dgm:cxn modelId="{120809B7-BB4B-1D4D-8A09-54A8798204B1}" type="presOf" srcId="{84C40CCB-4CAA-BA4D-A258-327D8CA2A124}" destId="{CEBF0C0A-E720-1E4B-9211-7518186DB340}" srcOrd="1" destOrd="0" presId="urn:microsoft.com/office/officeart/2005/8/layout/list1"/>
    <dgm:cxn modelId="{EA35D5CD-EB24-BA4A-A657-97DACB69B02E}" type="presOf" srcId="{2B5248A9-5DD5-4642-BF72-7A17E294B718}" destId="{9F8BA051-5353-7A49-959B-8EB9E70A0794}" srcOrd="0" destOrd="0" presId="urn:microsoft.com/office/officeart/2005/8/layout/list1"/>
    <dgm:cxn modelId="{0517C1DF-B230-0147-9B87-3FC62D6C435A}" srcId="{2B5248A9-5DD5-4642-BF72-7A17E294B718}" destId="{846B3E84-C165-8B4A-BABC-7D7D027B4F2C}" srcOrd="4" destOrd="0" parTransId="{63A091E9-3532-E94D-BD2D-0A835FB9FBCC}" sibTransId="{840F85FD-8298-DE46-9945-1047676C9CA7}"/>
    <dgm:cxn modelId="{E3F50DF1-37E1-A44F-849C-925C432F953A}" type="presOf" srcId="{84C40CCB-4CAA-BA4D-A258-327D8CA2A124}" destId="{92E1E44F-DCFA-1F43-AC00-ADDB5A36BAAF}" srcOrd="0" destOrd="0" presId="urn:microsoft.com/office/officeart/2005/8/layout/list1"/>
    <dgm:cxn modelId="{9DCD5BF2-4BFE-8F4E-8A46-20E32D9CD581}" srcId="{2B5248A9-5DD5-4642-BF72-7A17E294B718}" destId="{BC8BA416-3A9A-6A47-A789-C6F932D5687F}" srcOrd="2" destOrd="0" parTransId="{649BA180-854F-B34D-9C18-B8CE59D8C821}" sibTransId="{2EB3133B-DBD2-7340-B383-D5DDC0F45EEA}"/>
    <dgm:cxn modelId="{385E69F5-05F8-5A42-A4D4-B0E3018831B5}" type="presOf" srcId="{846B3E84-C165-8B4A-BABC-7D7D027B4F2C}" destId="{04AE707A-5823-DE4B-B1FB-329E9482B8F9}" srcOrd="1" destOrd="0" presId="urn:microsoft.com/office/officeart/2005/8/layout/list1"/>
    <dgm:cxn modelId="{D4F8650C-E6F6-D248-ADE8-3A64461D0BAE}" type="presParOf" srcId="{9F8BA051-5353-7A49-959B-8EB9E70A0794}" destId="{D31C6364-2737-B243-B443-4C3E759A9481}" srcOrd="0" destOrd="0" presId="urn:microsoft.com/office/officeart/2005/8/layout/list1"/>
    <dgm:cxn modelId="{07CB41BE-F7D3-9347-9343-948ECBC3EF2B}" type="presParOf" srcId="{D31C6364-2737-B243-B443-4C3E759A9481}" destId="{12EF9501-49F4-4042-A7A9-09E41EA63F55}" srcOrd="0" destOrd="0" presId="urn:microsoft.com/office/officeart/2005/8/layout/list1"/>
    <dgm:cxn modelId="{4E565BF2-C791-2D40-A908-B8003D4FB36D}" type="presParOf" srcId="{D31C6364-2737-B243-B443-4C3E759A9481}" destId="{03E5CB99-57CB-9C4B-A780-0E9A1B1FCD21}" srcOrd="1" destOrd="0" presId="urn:microsoft.com/office/officeart/2005/8/layout/list1"/>
    <dgm:cxn modelId="{10FF89B9-D6BF-4B42-A87B-8F92D1BA9B19}" type="presParOf" srcId="{9F8BA051-5353-7A49-959B-8EB9E70A0794}" destId="{6FDA9F52-77FE-FC4D-A62E-75F3DB2D1C7E}" srcOrd="1" destOrd="0" presId="urn:microsoft.com/office/officeart/2005/8/layout/list1"/>
    <dgm:cxn modelId="{186E995D-1B04-3D42-96DE-D5CC50295E41}" type="presParOf" srcId="{9F8BA051-5353-7A49-959B-8EB9E70A0794}" destId="{E420654A-4E02-624A-80CD-A4960D6DC362}" srcOrd="2" destOrd="0" presId="urn:microsoft.com/office/officeart/2005/8/layout/list1"/>
    <dgm:cxn modelId="{F3D3E102-6E87-BF48-AE30-30D80E173BDA}" type="presParOf" srcId="{9F8BA051-5353-7A49-959B-8EB9E70A0794}" destId="{8D3C4C21-531F-4C4A-A047-45FD140BC39C}" srcOrd="3" destOrd="0" presId="urn:microsoft.com/office/officeart/2005/8/layout/list1"/>
    <dgm:cxn modelId="{FEE2722E-E2CC-644D-AF68-65D84A8EB01D}" type="presParOf" srcId="{9F8BA051-5353-7A49-959B-8EB9E70A0794}" destId="{FDC678F7-6760-194D-AE0B-62AA59FEEEB4}" srcOrd="4" destOrd="0" presId="urn:microsoft.com/office/officeart/2005/8/layout/list1"/>
    <dgm:cxn modelId="{FB7D43A6-BF91-A540-8215-86B04EA7F70C}" type="presParOf" srcId="{FDC678F7-6760-194D-AE0B-62AA59FEEEB4}" destId="{95EC64B4-14DC-8040-99A0-4E7F01F7134F}" srcOrd="0" destOrd="0" presId="urn:microsoft.com/office/officeart/2005/8/layout/list1"/>
    <dgm:cxn modelId="{D1F3C27D-FACB-0446-B6C7-54C754A6A5D3}" type="presParOf" srcId="{FDC678F7-6760-194D-AE0B-62AA59FEEEB4}" destId="{2F0778EE-72DD-7B4F-9CD4-4AC82E44EAAF}" srcOrd="1" destOrd="0" presId="urn:microsoft.com/office/officeart/2005/8/layout/list1"/>
    <dgm:cxn modelId="{446CAB16-2823-2D42-9164-C5A4EA57E5AF}" type="presParOf" srcId="{9F8BA051-5353-7A49-959B-8EB9E70A0794}" destId="{AE682F95-B723-D342-A9FB-90C8DDD0DA5C}" srcOrd="5" destOrd="0" presId="urn:microsoft.com/office/officeart/2005/8/layout/list1"/>
    <dgm:cxn modelId="{089DDBE2-C896-C74D-AC72-F92F1F97D172}" type="presParOf" srcId="{9F8BA051-5353-7A49-959B-8EB9E70A0794}" destId="{27053B7F-CFC0-9649-902F-F41DF67167FD}" srcOrd="6" destOrd="0" presId="urn:microsoft.com/office/officeart/2005/8/layout/list1"/>
    <dgm:cxn modelId="{AAAF56E8-B324-1D43-BB75-DE5FDDDAC977}" type="presParOf" srcId="{9F8BA051-5353-7A49-959B-8EB9E70A0794}" destId="{D18D0FAD-FF0C-7E44-82A0-CE0CA29FB288}" srcOrd="7" destOrd="0" presId="urn:microsoft.com/office/officeart/2005/8/layout/list1"/>
    <dgm:cxn modelId="{060911F9-6EA9-8E41-B681-762A9A07C1E1}" type="presParOf" srcId="{9F8BA051-5353-7A49-959B-8EB9E70A0794}" destId="{51CED374-CD6D-1144-BF18-B3FFE82936F9}" srcOrd="8" destOrd="0" presId="urn:microsoft.com/office/officeart/2005/8/layout/list1"/>
    <dgm:cxn modelId="{79946594-11CE-B444-ABDD-C1D23DC7D2A0}" type="presParOf" srcId="{51CED374-CD6D-1144-BF18-B3FFE82936F9}" destId="{2158905B-71E2-9345-98A4-9BF810AFBE14}" srcOrd="0" destOrd="0" presId="urn:microsoft.com/office/officeart/2005/8/layout/list1"/>
    <dgm:cxn modelId="{96CEA2EE-471D-B84F-B0F4-D337726F6DB1}" type="presParOf" srcId="{51CED374-CD6D-1144-BF18-B3FFE82936F9}" destId="{4E353B0E-76AA-524B-9684-EFD678782009}" srcOrd="1" destOrd="0" presId="urn:microsoft.com/office/officeart/2005/8/layout/list1"/>
    <dgm:cxn modelId="{A7541584-2C79-E641-B031-097152F57DBC}" type="presParOf" srcId="{9F8BA051-5353-7A49-959B-8EB9E70A0794}" destId="{65FCA003-DEA3-4A4A-9C40-892EC2585C11}" srcOrd="9" destOrd="0" presId="urn:microsoft.com/office/officeart/2005/8/layout/list1"/>
    <dgm:cxn modelId="{F49330DA-B783-A24B-95FE-B32D449C9E64}" type="presParOf" srcId="{9F8BA051-5353-7A49-959B-8EB9E70A0794}" destId="{C496D8C5-DD84-C24A-8684-88BAEBE98BA0}" srcOrd="10" destOrd="0" presId="urn:microsoft.com/office/officeart/2005/8/layout/list1"/>
    <dgm:cxn modelId="{B3A71735-AA60-D749-814E-E528A3BF3963}" type="presParOf" srcId="{9F8BA051-5353-7A49-959B-8EB9E70A0794}" destId="{E6D0043C-C242-3C4C-A4C8-52822A9F4283}" srcOrd="11" destOrd="0" presId="urn:microsoft.com/office/officeart/2005/8/layout/list1"/>
    <dgm:cxn modelId="{8F4932DB-C4C4-BC46-85B7-FB9C3FCE9E80}" type="presParOf" srcId="{9F8BA051-5353-7A49-959B-8EB9E70A0794}" destId="{0ED27B17-A25C-684A-AAB1-1B80FC33ABF9}" srcOrd="12" destOrd="0" presId="urn:microsoft.com/office/officeart/2005/8/layout/list1"/>
    <dgm:cxn modelId="{09484DA8-159D-5C48-8445-3E279FC164EC}" type="presParOf" srcId="{0ED27B17-A25C-684A-AAB1-1B80FC33ABF9}" destId="{92E1E44F-DCFA-1F43-AC00-ADDB5A36BAAF}" srcOrd="0" destOrd="0" presId="urn:microsoft.com/office/officeart/2005/8/layout/list1"/>
    <dgm:cxn modelId="{488B0AA4-0617-2042-96CB-35459F9255D2}" type="presParOf" srcId="{0ED27B17-A25C-684A-AAB1-1B80FC33ABF9}" destId="{CEBF0C0A-E720-1E4B-9211-7518186DB340}" srcOrd="1" destOrd="0" presId="urn:microsoft.com/office/officeart/2005/8/layout/list1"/>
    <dgm:cxn modelId="{039406DD-F598-054C-B7BD-3015C81B4BBE}" type="presParOf" srcId="{9F8BA051-5353-7A49-959B-8EB9E70A0794}" destId="{7C32CA85-4BCD-BD40-AE02-2E83DCDB3FE3}" srcOrd="13" destOrd="0" presId="urn:microsoft.com/office/officeart/2005/8/layout/list1"/>
    <dgm:cxn modelId="{7055B102-5090-DA46-8FE2-E3D873F5ECD7}" type="presParOf" srcId="{9F8BA051-5353-7A49-959B-8EB9E70A0794}" destId="{2E125013-6B7C-1649-B1C1-723E5BCDAE62}" srcOrd="14" destOrd="0" presId="urn:microsoft.com/office/officeart/2005/8/layout/list1"/>
    <dgm:cxn modelId="{AE08CD41-4651-D444-894E-097E7264D6CE}" type="presParOf" srcId="{9F8BA051-5353-7A49-959B-8EB9E70A0794}" destId="{377E5D20-D643-5843-903F-D29763EFA4A3}" srcOrd="15" destOrd="0" presId="urn:microsoft.com/office/officeart/2005/8/layout/list1"/>
    <dgm:cxn modelId="{FBCB8154-2E5E-6A4C-97A9-E66674122FD4}" type="presParOf" srcId="{9F8BA051-5353-7A49-959B-8EB9E70A0794}" destId="{68F7FD06-530B-2143-B773-BA89ECE4D587}" srcOrd="16" destOrd="0" presId="urn:microsoft.com/office/officeart/2005/8/layout/list1"/>
    <dgm:cxn modelId="{BCF0530E-8FBE-DC43-919F-87C26AC60ECC}" type="presParOf" srcId="{68F7FD06-530B-2143-B773-BA89ECE4D587}" destId="{F40FDEAC-AA7E-7C44-9B3A-545A543F4DA8}" srcOrd="0" destOrd="0" presId="urn:microsoft.com/office/officeart/2005/8/layout/list1"/>
    <dgm:cxn modelId="{A34C652E-1BD2-284E-9977-D18FF10F524E}" type="presParOf" srcId="{68F7FD06-530B-2143-B773-BA89ECE4D587}" destId="{04AE707A-5823-DE4B-B1FB-329E9482B8F9}" srcOrd="1" destOrd="0" presId="urn:microsoft.com/office/officeart/2005/8/layout/list1"/>
    <dgm:cxn modelId="{9E805097-FA06-3F4D-9644-49668ADEC665}" type="presParOf" srcId="{9F8BA051-5353-7A49-959B-8EB9E70A0794}" destId="{67C6DF3C-5E41-3043-BCE9-1D706D85B8F2}" srcOrd="17" destOrd="0" presId="urn:microsoft.com/office/officeart/2005/8/layout/list1"/>
    <dgm:cxn modelId="{454FA263-5D5A-024F-9A3F-35658E8FD4E2}" type="presParOf" srcId="{9F8BA051-5353-7A49-959B-8EB9E70A0794}" destId="{7190E146-0178-A344-B5E2-2EAD21232CCA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B5248A9-5DD5-4642-BF72-7A17E294B718}" type="doc">
      <dgm:prSet loTypeId="urn:microsoft.com/office/officeart/2005/8/layout/list1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E04A2AA-3BFE-F043-B714-332EAB5A3F57}">
      <dgm:prSet/>
      <dgm:spPr/>
      <dgm:t>
        <a:bodyPr/>
        <a:lstStyle/>
        <a:p>
          <a:r>
            <a:rPr lang="en-US" dirty="0"/>
            <a:t>Filter dense points</a:t>
          </a:r>
        </a:p>
      </dgm:t>
    </dgm:pt>
    <dgm:pt modelId="{F7FF751D-9043-F04E-B172-51B2AC3B25A7}" type="parTrans" cxnId="{C25689A9-8A3C-C145-915E-BBF720D29618}">
      <dgm:prSet/>
      <dgm:spPr/>
      <dgm:t>
        <a:bodyPr/>
        <a:lstStyle/>
        <a:p>
          <a:endParaRPr lang="en-US"/>
        </a:p>
      </dgm:t>
    </dgm:pt>
    <dgm:pt modelId="{E5CE601D-7753-FE41-B43E-13FFBC3951D0}" type="sibTrans" cxnId="{C25689A9-8A3C-C145-915E-BBF720D29618}">
      <dgm:prSet/>
      <dgm:spPr/>
      <dgm:t>
        <a:bodyPr/>
        <a:lstStyle/>
        <a:p>
          <a:endParaRPr lang="en-US"/>
        </a:p>
      </dgm:t>
    </dgm:pt>
    <dgm:pt modelId="{A4FCCBA9-DE31-3943-992C-D275868B0AC7}">
      <dgm:prSet/>
      <dgm:spPr/>
      <dgm:t>
        <a:bodyPr/>
        <a:lstStyle/>
        <a:p>
          <a:r>
            <a:rPr lang="en-US" dirty="0"/>
            <a:t>Filter noise points</a:t>
          </a:r>
        </a:p>
      </dgm:t>
    </dgm:pt>
    <dgm:pt modelId="{2750B193-CC7C-344F-89EC-B02C4932785A}" type="parTrans" cxnId="{E7FBCE0C-4BA9-4446-B7C2-107A0A39C949}">
      <dgm:prSet/>
      <dgm:spPr/>
      <dgm:t>
        <a:bodyPr/>
        <a:lstStyle/>
        <a:p>
          <a:endParaRPr lang="en-US"/>
        </a:p>
      </dgm:t>
    </dgm:pt>
    <dgm:pt modelId="{EFBDFB02-1BEA-874D-96C9-3970430D285F}" type="sibTrans" cxnId="{E7FBCE0C-4BA9-4446-B7C2-107A0A39C949}">
      <dgm:prSet/>
      <dgm:spPr/>
      <dgm:t>
        <a:bodyPr/>
        <a:lstStyle/>
        <a:p>
          <a:endParaRPr lang="en-US"/>
        </a:p>
      </dgm:t>
    </dgm:pt>
    <dgm:pt modelId="{BC8BA416-3A9A-6A47-A789-C6F932D5687F}">
      <dgm:prSet/>
      <dgm:spPr/>
      <dgm:t>
        <a:bodyPr/>
        <a:lstStyle/>
        <a:p>
          <a:r>
            <a:rPr lang="en-US" dirty="0"/>
            <a:t>Find Nearest edges as Candidate</a:t>
          </a:r>
        </a:p>
      </dgm:t>
    </dgm:pt>
    <dgm:pt modelId="{649BA180-854F-B34D-9C18-B8CE59D8C821}" type="parTrans" cxnId="{9DCD5BF2-4BFE-8F4E-8A46-20E32D9CD581}">
      <dgm:prSet/>
      <dgm:spPr/>
      <dgm:t>
        <a:bodyPr/>
        <a:lstStyle/>
        <a:p>
          <a:endParaRPr lang="en-US"/>
        </a:p>
      </dgm:t>
    </dgm:pt>
    <dgm:pt modelId="{2EB3133B-DBD2-7340-B383-D5DDC0F45EEA}" type="sibTrans" cxnId="{9DCD5BF2-4BFE-8F4E-8A46-20E32D9CD581}">
      <dgm:prSet/>
      <dgm:spPr/>
      <dgm:t>
        <a:bodyPr/>
        <a:lstStyle/>
        <a:p>
          <a:endParaRPr lang="en-US"/>
        </a:p>
      </dgm:t>
    </dgm:pt>
    <dgm:pt modelId="{84C40CCB-4CAA-BA4D-A258-327D8CA2A124}">
      <dgm:prSet/>
      <dgm:spPr/>
      <dgm:t>
        <a:bodyPr/>
        <a:lstStyle/>
        <a:p>
          <a:r>
            <a:rPr lang="en-US" dirty="0"/>
            <a:t>Consider trend</a:t>
          </a:r>
        </a:p>
      </dgm:t>
    </dgm:pt>
    <dgm:pt modelId="{BFE24355-DBB9-1E4E-A466-4A374A788358}" type="parTrans" cxnId="{8DD9B0A6-1C4E-7F4E-8CA2-5690826F64E2}">
      <dgm:prSet/>
      <dgm:spPr/>
      <dgm:t>
        <a:bodyPr/>
        <a:lstStyle/>
        <a:p>
          <a:endParaRPr lang="en-US"/>
        </a:p>
      </dgm:t>
    </dgm:pt>
    <dgm:pt modelId="{6064E1CB-D1ED-B24D-8CDA-1402CABA5D4E}" type="sibTrans" cxnId="{8DD9B0A6-1C4E-7F4E-8CA2-5690826F64E2}">
      <dgm:prSet/>
      <dgm:spPr/>
      <dgm:t>
        <a:bodyPr/>
        <a:lstStyle/>
        <a:p>
          <a:endParaRPr lang="en-US"/>
        </a:p>
      </dgm:t>
    </dgm:pt>
    <dgm:pt modelId="{846B3E84-C165-8B4A-BABC-7D7D027B4F2C}">
      <dgm:prSet/>
      <dgm:spPr/>
      <dgm:t>
        <a:bodyPr/>
        <a:lstStyle/>
        <a:p>
          <a:r>
            <a:rPr lang="en-US" dirty="0"/>
            <a:t>Optimal path</a:t>
          </a:r>
        </a:p>
      </dgm:t>
    </dgm:pt>
    <dgm:pt modelId="{63A091E9-3532-E94D-BD2D-0A835FB9FBCC}" type="parTrans" cxnId="{0517C1DF-B230-0147-9B87-3FC62D6C435A}">
      <dgm:prSet/>
      <dgm:spPr/>
      <dgm:t>
        <a:bodyPr/>
        <a:lstStyle/>
        <a:p>
          <a:endParaRPr lang="en-US"/>
        </a:p>
      </dgm:t>
    </dgm:pt>
    <dgm:pt modelId="{840F85FD-8298-DE46-9945-1047676C9CA7}" type="sibTrans" cxnId="{0517C1DF-B230-0147-9B87-3FC62D6C435A}">
      <dgm:prSet/>
      <dgm:spPr/>
      <dgm:t>
        <a:bodyPr/>
        <a:lstStyle/>
        <a:p>
          <a:endParaRPr lang="en-US"/>
        </a:p>
      </dgm:t>
    </dgm:pt>
    <dgm:pt modelId="{9F8BA051-5353-7A49-959B-8EB9E70A0794}" type="pres">
      <dgm:prSet presAssocID="{2B5248A9-5DD5-4642-BF72-7A17E294B718}" presName="linear" presStyleCnt="0">
        <dgm:presLayoutVars>
          <dgm:dir/>
          <dgm:animLvl val="lvl"/>
          <dgm:resizeHandles val="exact"/>
        </dgm:presLayoutVars>
      </dgm:prSet>
      <dgm:spPr/>
    </dgm:pt>
    <dgm:pt modelId="{D31C6364-2737-B243-B443-4C3E759A9481}" type="pres">
      <dgm:prSet presAssocID="{2E04A2AA-3BFE-F043-B714-332EAB5A3F57}" presName="parentLin" presStyleCnt="0"/>
      <dgm:spPr/>
    </dgm:pt>
    <dgm:pt modelId="{12EF9501-49F4-4042-A7A9-09E41EA63F55}" type="pres">
      <dgm:prSet presAssocID="{2E04A2AA-3BFE-F043-B714-332EAB5A3F57}" presName="parentLeftMargin" presStyleLbl="node1" presStyleIdx="0" presStyleCnt="5"/>
      <dgm:spPr/>
    </dgm:pt>
    <dgm:pt modelId="{03E5CB99-57CB-9C4B-A780-0E9A1B1FCD21}" type="pres">
      <dgm:prSet presAssocID="{2E04A2AA-3BFE-F043-B714-332EAB5A3F57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6FDA9F52-77FE-FC4D-A62E-75F3DB2D1C7E}" type="pres">
      <dgm:prSet presAssocID="{2E04A2AA-3BFE-F043-B714-332EAB5A3F57}" presName="negativeSpace" presStyleCnt="0"/>
      <dgm:spPr/>
    </dgm:pt>
    <dgm:pt modelId="{E420654A-4E02-624A-80CD-A4960D6DC362}" type="pres">
      <dgm:prSet presAssocID="{2E04A2AA-3BFE-F043-B714-332EAB5A3F57}" presName="childText" presStyleLbl="conFgAcc1" presStyleIdx="0" presStyleCnt="5">
        <dgm:presLayoutVars>
          <dgm:bulletEnabled val="1"/>
        </dgm:presLayoutVars>
      </dgm:prSet>
      <dgm:spPr/>
    </dgm:pt>
    <dgm:pt modelId="{8D3C4C21-531F-4C4A-A047-45FD140BC39C}" type="pres">
      <dgm:prSet presAssocID="{E5CE601D-7753-FE41-B43E-13FFBC3951D0}" presName="spaceBetweenRectangles" presStyleCnt="0"/>
      <dgm:spPr/>
    </dgm:pt>
    <dgm:pt modelId="{FDC678F7-6760-194D-AE0B-62AA59FEEEB4}" type="pres">
      <dgm:prSet presAssocID="{A4FCCBA9-DE31-3943-992C-D275868B0AC7}" presName="parentLin" presStyleCnt="0"/>
      <dgm:spPr/>
    </dgm:pt>
    <dgm:pt modelId="{95EC64B4-14DC-8040-99A0-4E7F01F7134F}" type="pres">
      <dgm:prSet presAssocID="{A4FCCBA9-DE31-3943-992C-D275868B0AC7}" presName="parentLeftMargin" presStyleLbl="node1" presStyleIdx="0" presStyleCnt="5"/>
      <dgm:spPr/>
    </dgm:pt>
    <dgm:pt modelId="{2F0778EE-72DD-7B4F-9CD4-4AC82E44EAAF}" type="pres">
      <dgm:prSet presAssocID="{A4FCCBA9-DE31-3943-992C-D275868B0AC7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AE682F95-B723-D342-A9FB-90C8DDD0DA5C}" type="pres">
      <dgm:prSet presAssocID="{A4FCCBA9-DE31-3943-992C-D275868B0AC7}" presName="negativeSpace" presStyleCnt="0"/>
      <dgm:spPr/>
    </dgm:pt>
    <dgm:pt modelId="{27053B7F-CFC0-9649-902F-F41DF67167FD}" type="pres">
      <dgm:prSet presAssocID="{A4FCCBA9-DE31-3943-992C-D275868B0AC7}" presName="childText" presStyleLbl="conFgAcc1" presStyleIdx="1" presStyleCnt="5">
        <dgm:presLayoutVars>
          <dgm:bulletEnabled val="1"/>
        </dgm:presLayoutVars>
      </dgm:prSet>
      <dgm:spPr/>
    </dgm:pt>
    <dgm:pt modelId="{D18D0FAD-FF0C-7E44-82A0-CE0CA29FB288}" type="pres">
      <dgm:prSet presAssocID="{EFBDFB02-1BEA-874D-96C9-3970430D285F}" presName="spaceBetweenRectangles" presStyleCnt="0"/>
      <dgm:spPr/>
    </dgm:pt>
    <dgm:pt modelId="{51CED374-CD6D-1144-BF18-B3FFE82936F9}" type="pres">
      <dgm:prSet presAssocID="{BC8BA416-3A9A-6A47-A789-C6F932D5687F}" presName="parentLin" presStyleCnt="0"/>
      <dgm:spPr/>
    </dgm:pt>
    <dgm:pt modelId="{2158905B-71E2-9345-98A4-9BF810AFBE14}" type="pres">
      <dgm:prSet presAssocID="{BC8BA416-3A9A-6A47-A789-C6F932D5687F}" presName="parentLeftMargin" presStyleLbl="node1" presStyleIdx="1" presStyleCnt="5"/>
      <dgm:spPr/>
    </dgm:pt>
    <dgm:pt modelId="{4E353B0E-76AA-524B-9684-EFD678782009}" type="pres">
      <dgm:prSet presAssocID="{BC8BA416-3A9A-6A47-A789-C6F932D5687F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65FCA003-DEA3-4A4A-9C40-892EC2585C11}" type="pres">
      <dgm:prSet presAssocID="{BC8BA416-3A9A-6A47-A789-C6F932D5687F}" presName="negativeSpace" presStyleCnt="0"/>
      <dgm:spPr/>
    </dgm:pt>
    <dgm:pt modelId="{C496D8C5-DD84-C24A-8684-88BAEBE98BA0}" type="pres">
      <dgm:prSet presAssocID="{BC8BA416-3A9A-6A47-A789-C6F932D5687F}" presName="childText" presStyleLbl="conFgAcc1" presStyleIdx="2" presStyleCnt="5">
        <dgm:presLayoutVars>
          <dgm:bulletEnabled val="1"/>
        </dgm:presLayoutVars>
      </dgm:prSet>
      <dgm:spPr/>
    </dgm:pt>
    <dgm:pt modelId="{E6D0043C-C242-3C4C-A4C8-52822A9F4283}" type="pres">
      <dgm:prSet presAssocID="{2EB3133B-DBD2-7340-B383-D5DDC0F45EEA}" presName="spaceBetweenRectangles" presStyleCnt="0"/>
      <dgm:spPr/>
    </dgm:pt>
    <dgm:pt modelId="{0ED27B17-A25C-684A-AAB1-1B80FC33ABF9}" type="pres">
      <dgm:prSet presAssocID="{84C40CCB-4CAA-BA4D-A258-327D8CA2A124}" presName="parentLin" presStyleCnt="0"/>
      <dgm:spPr/>
    </dgm:pt>
    <dgm:pt modelId="{92E1E44F-DCFA-1F43-AC00-ADDB5A36BAAF}" type="pres">
      <dgm:prSet presAssocID="{84C40CCB-4CAA-BA4D-A258-327D8CA2A124}" presName="parentLeftMargin" presStyleLbl="node1" presStyleIdx="2" presStyleCnt="5"/>
      <dgm:spPr/>
    </dgm:pt>
    <dgm:pt modelId="{CEBF0C0A-E720-1E4B-9211-7518186DB340}" type="pres">
      <dgm:prSet presAssocID="{84C40CCB-4CAA-BA4D-A258-327D8CA2A124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7C32CA85-4BCD-BD40-AE02-2E83DCDB3FE3}" type="pres">
      <dgm:prSet presAssocID="{84C40CCB-4CAA-BA4D-A258-327D8CA2A124}" presName="negativeSpace" presStyleCnt="0"/>
      <dgm:spPr/>
    </dgm:pt>
    <dgm:pt modelId="{2E125013-6B7C-1649-B1C1-723E5BCDAE62}" type="pres">
      <dgm:prSet presAssocID="{84C40CCB-4CAA-BA4D-A258-327D8CA2A124}" presName="childText" presStyleLbl="conFgAcc1" presStyleIdx="3" presStyleCnt="5">
        <dgm:presLayoutVars>
          <dgm:bulletEnabled val="1"/>
        </dgm:presLayoutVars>
      </dgm:prSet>
      <dgm:spPr/>
    </dgm:pt>
    <dgm:pt modelId="{377E5D20-D643-5843-903F-D29763EFA4A3}" type="pres">
      <dgm:prSet presAssocID="{6064E1CB-D1ED-B24D-8CDA-1402CABA5D4E}" presName="spaceBetweenRectangles" presStyleCnt="0"/>
      <dgm:spPr/>
    </dgm:pt>
    <dgm:pt modelId="{68F7FD06-530B-2143-B773-BA89ECE4D587}" type="pres">
      <dgm:prSet presAssocID="{846B3E84-C165-8B4A-BABC-7D7D027B4F2C}" presName="parentLin" presStyleCnt="0"/>
      <dgm:spPr/>
    </dgm:pt>
    <dgm:pt modelId="{F40FDEAC-AA7E-7C44-9B3A-545A543F4DA8}" type="pres">
      <dgm:prSet presAssocID="{846B3E84-C165-8B4A-BABC-7D7D027B4F2C}" presName="parentLeftMargin" presStyleLbl="node1" presStyleIdx="3" presStyleCnt="5"/>
      <dgm:spPr/>
    </dgm:pt>
    <dgm:pt modelId="{04AE707A-5823-DE4B-B1FB-329E9482B8F9}" type="pres">
      <dgm:prSet presAssocID="{846B3E84-C165-8B4A-BABC-7D7D027B4F2C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67C6DF3C-5E41-3043-BCE9-1D706D85B8F2}" type="pres">
      <dgm:prSet presAssocID="{846B3E84-C165-8B4A-BABC-7D7D027B4F2C}" presName="negativeSpace" presStyleCnt="0"/>
      <dgm:spPr/>
    </dgm:pt>
    <dgm:pt modelId="{7190E146-0178-A344-B5E2-2EAD21232CCA}" type="pres">
      <dgm:prSet presAssocID="{846B3E84-C165-8B4A-BABC-7D7D027B4F2C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E7FBCE0C-4BA9-4446-B7C2-107A0A39C949}" srcId="{2B5248A9-5DD5-4642-BF72-7A17E294B718}" destId="{A4FCCBA9-DE31-3943-992C-D275868B0AC7}" srcOrd="1" destOrd="0" parTransId="{2750B193-CC7C-344F-89EC-B02C4932785A}" sibTransId="{EFBDFB02-1BEA-874D-96C9-3970430D285F}"/>
    <dgm:cxn modelId="{97EFC227-4238-354F-9351-E6AE9B0787FC}" type="presOf" srcId="{846B3E84-C165-8B4A-BABC-7D7D027B4F2C}" destId="{F40FDEAC-AA7E-7C44-9B3A-545A543F4DA8}" srcOrd="0" destOrd="0" presId="urn:microsoft.com/office/officeart/2005/8/layout/list1"/>
    <dgm:cxn modelId="{3DB29831-9D91-8D47-BC2D-AF30A497BB24}" type="presOf" srcId="{A4FCCBA9-DE31-3943-992C-D275868B0AC7}" destId="{95EC64B4-14DC-8040-99A0-4E7F01F7134F}" srcOrd="0" destOrd="0" presId="urn:microsoft.com/office/officeart/2005/8/layout/list1"/>
    <dgm:cxn modelId="{1451B346-FAD5-0C4F-B810-9C6E86D0F30C}" type="presOf" srcId="{BC8BA416-3A9A-6A47-A789-C6F932D5687F}" destId="{4E353B0E-76AA-524B-9684-EFD678782009}" srcOrd="1" destOrd="0" presId="urn:microsoft.com/office/officeart/2005/8/layout/list1"/>
    <dgm:cxn modelId="{78903096-3942-5A48-ACA8-01A54604C7FB}" type="presOf" srcId="{BC8BA416-3A9A-6A47-A789-C6F932D5687F}" destId="{2158905B-71E2-9345-98A4-9BF810AFBE14}" srcOrd="0" destOrd="0" presId="urn:microsoft.com/office/officeart/2005/8/layout/list1"/>
    <dgm:cxn modelId="{F9C4989B-C640-7B45-AC1E-A4235EFBD2D2}" type="presOf" srcId="{2E04A2AA-3BFE-F043-B714-332EAB5A3F57}" destId="{03E5CB99-57CB-9C4B-A780-0E9A1B1FCD21}" srcOrd="1" destOrd="0" presId="urn:microsoft.com/office/officeart/2005/8/layout/list1"/>
    <dgm:cxn modelId="{8DD9B0A6-1C4E-7F4E-8CA2-5690826F64E2}" srcId="{2B5248A9-5DD5-4642-BF72-7A17E294B718}" destId="{84C40CCB-4CAA-BA4D-A258-327D8CA2A124}" srcOrd="3" destOrd="0" parTransId="{BFE24355-DBB9-1E4E-A466-4A374A788358}" sibTransId="{6064E1CB-D1ED-B24D-8CDA-1402CABA5D4E}"/>
    <dgm:cxn modelId="{4CDA80A8-3D40-5144-9C4E-5F02996F2FAC}" type="presOf" srcId="{2E04A2AA-3BFE-F043-B714-332EAB5A3F57}" destId="{12EF9501-49F4-4042-A7A9-09E41EA63F55}" srcOrd="0" destOrd="0" presId="urn:microsoft.com/office/officeart/2005/8/layout/list1"/>
    <dgm:cxn modelId="{C25689A9-8A3C-C145-915E-BBF720D29618}" srcId="{2B5248A9-5DD5-4642-BF72-7A17E294B718}" destId="{2E04A2AA-3BFE-F043-B714-332EAB5A3F57}" srcOrd="0" destOrd="0" parTransId="{F7FF751D-9043-F04E-B172-51B2AC3B25A7}" sibTransId="{E5CE601D-7753-FE41-B43E-13FFBC3951D0}"/>
    <dgm:cxn modelId="{513639AF-F4F9-BB49-9445-6F5CA6B0CDB1}" type="presOf" srcId="{A4FCCBA9-DE31-3943-992C-D275868B0AC7}" destId="{2F0778EE-72DD-7B4F-9CD4-4AC82E44EAAF}" srcOrd="1" destOrd="0" presId="urn:microsoft.com/office/officeart/2005/8/layout/list1"/>
    <dgm:cxn modelId="{120809B7-BB4B-1D4D-8A09-54A8798204B1}" type="presOf" srcId="{84C40CCB-4CAA-BA4D-A258-327D8CA2A124}" destId="{CEBF0C0A-E720-1E4B-9211-7518186DB340}" srcOrd="1" destOrd="0" presId="urn:microsoft.com/office/officeart/2005/8/layout/list1"/>
    <dgm:cxn modelId="{EA35D5CD-EB24-BA4A-A657-97DACB69B02E}" type="presOf" srcId="{2B5248A9-5DD5-4642-BF72-7A17E294B718}" destId="{9F8BA051-5353-7A49-959B-8EB9E70A0794}" srcOrd="0" destOrd="0" presId="urn:microsoft.com/office/officeart/2005/8/layout/list1"/>
    <dgm:cxn modelId="{0517C1DF-B230-0147-9B87-3FC62D6C435A}" srcId="{2B5248A9-5DD5-4642-BF72-7A17E294B718}" destId="{846B3E84-C165-8B4A-BABC-7D7D027B4F2C}" srcOrd="4" destOrd="0" parTransId="{63A091E9-3532-E94D-BD2D-0A835FB9FBCC}" sibTransId="{840F85FD-8298-DE46-9945-1047676C9CA7}"/>
    <dgm:cxn modelId="{E3F50DF1-37E1-A44F-849C-925C432F953A}" type="presOf" srcId="{84C40CCB-4CAA-BA4D-A258-327D8CA2A124}" destId="{92E1E44F-DCFA-1F43-AC00-ADDB5A36BAAF}" srcOrd="0" destOrd="0" presId="urn:microsoft.com/office/officeart/2005/8/layout/list1"/>
    <dgm:cxn modelId="{9DCD5BF2-4BFE-8F4E-8A46-20E32D9CD581}" srcId="{2B5248A9-5DD5-4642-BF72-7A17E294B718}" destId="{BC8BA416-3A9A-6A47-A789-C6F932D5687F}" srcOrd="2" destOrd="0" parTransId="{649BA180-854F-B34D-9C18-B8CE59D8C821}" sibTransId="{2EB3133B-DBD2-7340-B383-D5DDC0F45EEA}"/>
    <dgm:cxn modelId="{385E69F5-05F8-5A42-A4D4-B0E3018831B5}" type="presOf" srcId="{846B3E84-C165-8B4A-BABC-7D7D027B4F2C}" destId="{04AE707A-5823-DE4B-B1FB-329E9482B8F9}" srcOrd="1" destOrd="0" presId="urn:microsoft.com/office/officeart/2005/8/layout/list1"/>
    <dgm:cxn modelId="{D4F8650C-E6F6-D248-ADE8-3A64461D0BAE}" type="presParOf" srcId="{9F8BA051-5353-7A49-959B-8EB9E70A0794}" destId="{D31C6364-2737-B243-B443-4C3E759A9481}" srcOrd="0" destOrd="0" presId="urn:microsoft.com/office/officeart/2005/8/layout/list1"/>
    <dgm:cxn modelId="{07CB41BE-F7D3-9347-9343-948ECBC3EF2B}" type="presParOf" srcId="{D31C6364-2737-B243-B443-4C3E759A9481}" destId="{12EF9501-49F4-4042-A7A9-09E41EA63F55}" srcOrd="0" destOrd="0" presId="urn:microsoft.com/office/officeart/2005/8/layout/list1"/>
    <dgm:cxn modelId="{4E565BF2-C791-2D40-A908-B8003D4FB36D}" type="presParOf" srcId="{D31C6364-2737-B243-B443-4C3E759A9481}" destId="{03E5CB99-57CB-9C4B-A780-0E9A1B1FCD21}" srcOrd="1" destOrd="0" presId="urn:microsoft.com/office/officeart/2005/8/layout/list1"/>
    <dgm:cxn modelId="{10FF89B9-D6BF-4B42-A87B-8F92D1BA9B19}" type="presParOf" srcId="{9F8BA051-5353-7A49-959B-8EB9E70A0794}" destId="{6FDA9F52-77FE-FC4D-A62E-75F3DB2D1C7E}" srcOrd="1" destOrd="0" presId="urn:microsoft.com/office/officeart/2005/8/layout/list1"/>
    <dgm:cxn modelId="{186E995D-1B04-3D42-96DE-D5CC50295E41}" type="presParOf" srcId="{9F8BA051-5353-7A49-959B-8EB9E70A0794}" destId="{E420654A-4E02-624A-80CD-A4960D6DC362}" srcOrd="2" destOrd="0" presId="urn:microsoft.com/office/officeart/2005/8/layout/list1"/>
    <dgm:cxn modelId="{F3D3E102-6E87-BF48-AE30-30D80E173BDA}" type="presParOf" srcId="{9F8BA051-5353-7A49-959B-8EB9E70A0794}" destId="{8D3C4C21-531F-4C4A-A047-45FD140BC39C}" srcOrd="3" destOrd="0" presId="urn:microsoft.com/office/officeart/2005/8/layout/list1"/>
    <dgm:cxn modelId="{FEE2722E-E2CC-644D-AF68-65D84A8EB01D}" type="presParOf" srcId="{9F8BA051-5353-7A49-959B-8EB9E70A0794}" destId="{FDC678F7-6760-194D-AE0B-62AA59FEEEB4}" srcOrd="4" destOrd="0" presId="urn:microsoft.com/office/officeart/2005/8/layout/list1"/>
    <dgm:cxn modelId="{FB7D43A6-BF91-A540-8215-86B04EA7F70C}" type="presParOf" srcId="{FDC678F7-6760-194D-AE0B-62AA59FEEEB4}" destId="{95EC64B4-14DC-8040-99A0-4E7F01F7134F}" srcOrd="0" destOrd="0" presId="urn:microsoft.com/office/officeart/2005/8/layout/list1"/>
    <dgm:cxn modelId="{D1F3C27D-FACB-0446-B6C7-54C754A6A5D3}" type="presParOf" srcId="{FDC678F7-6760-194D-AE0B-62AA59FEEEB4}" destId="{2F0778EE-72DD-7B4F-9CD4-4AC82E44EAAF}" srcOrd="1" destOrd="0" presId="urn:microsoft.com/office/officeart/2005/8/layout/list1"/>
    <dgm:cxn modelId="{446CAB16-2823-2D42-9164-C5A4EA57E5AF}" type="presParOf" srcId="{9F8BA051-5353-7A49-959B-8EB9E70A0794}" destId="{AE682F95-B723-D342-A9FB-90C8DDD0DA5C}" srcOrd="5" destOrd="0" presId="urn:microsoft.com/office/officeart/2005/8/layout/list1"/>
    <dgm:cxn modelId="{089DDBE2-C896-C74D-AC72-F92F1F97D172}" type="presParOf" srcId="{9F8BA051-5353-7A49-959B-8EB9E70A0794}" destId="{27053B7F-CFC0-9649-902F-F41DF67167FD}" srcOrd="6" destOrd="0" presId="urn:microsoft.com/office/officeart/2005/8/layout/list1"/>
    <dgm:cxn modelId="{AAAF56E8-B324-1D43-BB75-DE5FDDDAC977}" type="presParOf" srcId="{9F8BA051-5353-7A49-959B-8EB9E70A0794}" destId="{D18D0FAD-FF0C-7E44-82A0-CE0CA29FB288}" srcOrd="7" destOrd="0" presId="urn:microsoft.com/office/officeart/2005/8/layout/list1"/>
    <dgm:cxn modelId="{060911F9-6EA9-8E41-B681-762A9A07C1E1}" type="presParOf" srcId="{9F8BA051-5353-7A49-959B-8EB9E70A0794}" destId="{51CED374-CD6D-1144-BF18-B3FFE82936F9}" srcOrd="8" destOrd="0" presId="urn:microsoft.com/office/officeart/2005/8/layout/list1"/>
    <dgm:cxn modelId="{79946594-11CE-B444-ABDD-C1D23DC7D2A0}" type="presParOf" srcId="{51CED374-CD6D-1144-BF18-B3FFE82936F9}" destId="{2158905B-71E2-9345-98A4-9BF810AFBE14}" srcOrd="0" destOrd="0" presId="urn:microsoft.com/office/officeart/2005/8/layout/list1"/>
    <dgm:cxn modelId="{96CEA2EE-471D-B84F-B0F4-D337726F6DB1}" type="presParOf" srcId="{51CED374-CD6D-1144-BF18-B3FFE82936F9}" destId="{4E353B0E-76AA-524B-9684-EFD678782009}" srcOrd="1" destOrd="0" presId="urn:microsoft.com/office/officeart/2005/8/layout/list1"/>
    <dgm:cxn modelId="{A7541584-2C79-E641-B031-097152F57DBC}" type="presParOf" srcId="{9F8BA051-5353-7A49-959B-8EB9E70A0794}" destId="{65FCA003-DEA3-4A4A-9C40-892EC2585C11}" srcOrd="9" destOrd="0" presId="urn:microsoft.com/office/officeart/2005/8/layout/list1"/>
    <dgm:cxn modelId="{F49330DA-B783-A24B-95FE-B32D449C9E64}" type="presParOf" srcId="{9F8BA051-5353-7A49-959B-8EB9E70A0794}" destId="{C496D8C5-DD84-C24A-8684-88BAEBE98BA0}" srcOrd="10" destOrd="0" presId="urn:microsoft.com/office/officeart/2005/8/layout/list1"/>
    <dgm:cxn modelId="{B3A71735-AA60-D749-814E-E528A3BF3963}" type="presParOf" srcId="{9F8BA051-5353-7A49-959B-8EB9E70A0794}" destId="{E6D0043C-C242-3C4C-A4C8-52822A9F4283}" srcOrd="11" destOrd="0" presId="urn:microsoft.com/office/officeart/2005/8/layout/list1"/>
    <dgm:cxn modelId="{8F4932DB-C4C4-BC46-85B7-FB9C3FCE9E80}" type="presParOf" srcId="{9F8BA051-5353-7A49-959B-8EB9E70A0794}" destId="{0ED27B17-A25C-684A-AAB1-1B80FC33ABF9}" srcOrd="12" destOrd="0" presId="urn:microsoft.com/office/officeart/2005/8/layout/list1"/>
    <dgm:cxn modelId="{09484DA8-159D-5C48-8445-3E279FC164EC}" type="presParOf" srcId="{0ED27B17-A25C-684A-AAB1-1B80FC33ABF9}" destId="{92E1E44F-DCFA-1F43-AC00-ADDB5A36BAAF}" srcOrd="0" destOrd="0" presId="urn:microsoft.com/office/officeart/2005/8/layout/list1"/>
    <dgm:cxn modelId="{488B0AA4-0617-2042-96CB-35459F9255D2}" type="presParOf" srcId="{0ED27B17-A25C-684A-AAB1-1B80FC33ABF9}" destId="{CEBF0C0A-E720-1E4B-9211-7518186DB340}" srcOrd="1" destOrd="0" presId="urn:microsoft.com/office/officeart/2005/8/layout/list1"/>
    <dgm:cxn modelId="{039406DD-F598-054C-B7BD-3015C81B4BBE}" type="presParOf" srcId="{9F8BA051-5353-7A49-959B-8EB9E70A0794}" destId="{7C32CA85-4BCD-BD40-AE02-2E83DCDB3FE3}" srcOrd="13" destOrd="0" presId="urn:microsoft.com/office/officeart/2005/8/layout/list1"/>
    <dgm:cxn modelId="{7055B102-5090-DA46-8FE2-E3D873F5ECD7}" type="presParOf" srcId="{9F8BA051-5353-7A49-959B-8EB9E70A0794}" destId="{2E125013-6B7C-1649-B1C1-723E5BCDAE62}" srcOrd="14" destOrd="0" presId="urn:microsoft.com/office/officeart/2005/8/layout/list1"/>
    <dgm:cxn modelId="{AE08CD41-4651-D444-894E-097E7264D6CE}" type="presParOf" srcId="{9F8BA051-5353-7A49-959B-8EB9E70A0794}" destId="{377E5D20-D643-5843-903F-D29763EFA4A3}" srcOrd="15" destOrd="0" presId="urn:microsoft.com/office/officeart/2005/8/layout/list1"/>
    <dgm:cxn modelId="{FBCB8154-2E5E-6A4C-97A9-E66674122FD4}" type="presParOf" srcId="{9F8BA051-5353-7A49-959B-8EB9E70A0794}" destId="{68F7FD06-530B-2143-B773-BA89ECE4D587}" srcOrd="16" destOrd="0" presId="urn:microsoft.com/office/officeart/2005/8/layout/list1"/>
    <dgm:cxn modelId="{BCF0530E-8FBE-DC43-919F-87C26AC60ECC}" type="presParOf" srcId="{68F7FD06-530B-2143-B773-BA89ECE4D587}" destId="{F40FDEAC-AA7E-7C44-9B3A-545A543F4DA8}" srcOrd="0" destOrd="0" presId="urn:microsoft.com/office/officeart/2005/8/layout/list1"/>
    <dgm:cxn modelId="{A34C652E-1BD2-284E-9977-D18FF10F524E}" type="presParOf" srcId="{68F7FD06-530B-2143-B773-BA89ECE4D587}" destId="{04AE707A-5823-DE4B-B1FB-329E9482B8F9}" srcOrd="1" destOrd="0" presId="urn:microsoft.com/office/officeart/2005/8/layout/list1"/>
    <dgm:cxn modelId="{9E805097-FA06-3F4D-9644-49668ADEC665}" type="presParOf" srcId="{9F8BA051-5353-7A49-959B-8EB9E70A0794}" destId="{67C6DF3C-5E41-3043-BCE9-1D706D85B8F2}" srcOrd="17" destOrd="0" presId="urn:microsoft.com/office/officeart/2005/8/layout/list1"/>
    <dgm:cxn modelId="{454FA263-5D5A-024F-9A3F-35658E8FD4E2}" type="presParOf" srcId="{9F8BA051-5353-7A49-959B-8EB9E70A0794}" destId="{7190E146-0178-A344-B5E2-2EAD21232CCA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2B5248A9-5DD5-4642-BF72-7A17E294B718}" type="doc">
      <dgm:prSet loTypeId="urn:microsoft.com/office/officeart/2005/8/layout/list1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E04A2AA-3BFE-F043-B714-332EAB5A3F57}">
      <dgm:prSet/>
      <dgm:spPr/>
      <dgm:t>
        <a:bodyPr/>
        <a:lstStyle/>
        <a:p>
          <a:r>
            <a:rPr lang="en-US" dirty="0"/>
            <a:t>Filter dense points</a:t>
          </a:r>
        </a:p>
      </dgm:t>
    </dgm:pt>
    <dgm:pt modelId="{F7FF751D-9043-F04E-B172-51B2AC3B25A7}" type="parTrans" cxnId="{C25689A9-8A3C-C145-915E-BBF720D29618}">
      <dgm:prSet/>
      <dgm:spPr/>
      <dgm:t>
        <a:bodyPr/>
        <a:lstStyle/>
        <a:p>
          <a:endParaRPr lang="en-US"/>
        </a:p>
      </dgm:t>
    </dgm:pt>
    <dgm:pt modelId="{E5CE601D-7753-FE41-B43E-13FFBC3951D0}" type="sibTrans" cxnId="{C25689A9-8A3C-C145-915E-BBF720D29618}">
      <dgm:prSet/>
      <dgm:spPr/>
      <dgm:t>
        <a:bodyPr/>
        <a:lstStyle/>
        <a:p>
          <a:endParaRPr lang="en-US"/>
        </a:p>
      </dgm:t>
    </dgm:pt>
    <dgm:pt modelId="{A4FCCBA9-DE31-3943-992C-D275868B0AC7}">
      <dgm:prSet/>
      <dgm:spPr/>
      <dgm:t>
        <a:bodyPr/>
        <a:lstStyle/>
        <a:p>
          <a:r>
            <a:rPr lang="en-US" dirty="0"/>
            <a:t>Filter noise points</a:t>
          </a:r>
        </a:p>
      </dgm:t>
    </dgm:pt>
    <dgm:pt modelId="{2750B193-CC7C-344F-89EC-B02C4932785A}" type="parTrans" cxnId="{E7FBCE0C-4BA9-4446-B7C2-107A0A39C949}">
      <dgm:prSet/>
      <dgm:spPr/>
      <dgm:t>
        <a:bodyPr/>
        <a:lstStyle/>
        <a:p>
          <a:endParaRPr lang="en-US"/>
        </a:p>
      </dgm:t>
    </dgm:pt>
    <dgm:pt modelId="{EFBDFB02-1BEA-874D-96C9-3970430D285F}" type="sibTrans" cxnId="{E7FBCE0C-4BA9-4446-B7C2-107A0A39C949}">
      <dgm:prSet/>
      <dgm:spPr/>
      <dgm:t>
        <a:bodyPr/>
        <a:lstStyle/>
        <a:p>
          <a:endParaRPr lang="en-US"/>
        </a:p>
      </dgm:t>
    </dgm:pt>
    <dgm:pt modelId="{BC8BA416-3A9A-6A47-A789-C6F932D5687F}">
      <dgm:prSet/>
      <dgm:spPr/>
      <dgm:t>
        <a:bodyPr/>
        <a:lstStyle/>
        <a:p>
          <a:r>
            <a:rPr lang="en-US" dirty="0"/>
            <a:t>Find Nearest edges as Candidate</a:t>
          </a:r>
        </a:p>
      </dgm:t>
    </dgm:pt>
    <dgm:pt modelId="{649BA180-854F-B34D-9C18-B8CE59D8C821}" type="parTrans" cxnId="{9DCD5BF2-4BFE-8F4E-8A46-20E32D9CD581}">
      <dgm:prSet/>
      <dgm:spPr/>
      <dgm:t>
        <a:bodyPr/>
        <a:lstStyle/>
        <a:p>
          <a:endParaRPr lang="en-US"/>
        </a:p>
      </dgm:t>
    </dgm:pt>
    <dgm:pt modelId="{2EB3133B-DBD2-7340-B383-D5DDC0F45EEA}" type="sibTrans" cxnId="{9DCD5BF2-4BFE-8F4E-8A46-20E32D9CD581}">
      <dgm:prSet/>
      <dgm:spPr/>
      <dgm:t>
        <a:bodyPr/>
        <a:lstStyle/>
        <a:p>
          <a:endParaRPr lang="en-US"/>
        </a:p>
      </dgm:t>
    </dgm:pt>
    <dgm:pt modelId="{84C40CCB-4CAA-BA4D-A258-327D8CA2A124}">
      <dgm:prSet/>
      <dgm:spPr/>
      <dgm:t>
        <a:bodyPr/>
        <a:lstStyle/>
        <a:p>
          <a:r>
            <a:rPr lang="en-US" dirty="0"/>
            <a:t>Consider trend</a:t>
          </a:r>
        </a:p>
      </dgm:t>
    </dgm:pt>
    <dgm:pt modelId="{BFE24355-DBB9-1E4E-A466-4A374A788358}" type="parTrans" cxnId="{8DD9B0A6-1C4E-7F4E-8CA2-5690826F64E2}">
      <dgm:prSet/>
      <dgm:spPr/>
      <dgm:t>
        <a:bodyPr/>
        <a:lstStyle/>
        <a:p>
          <a:endParaRPr lang="en-US"/>
        </a:p>
      </dgm:t>
    </dgm:pt>
    <dgm:pt modelId="{6064E1CB-D1ED-B24D-8CDA-1402CABA5D4E}" type="sibTrans" cxnId="{8DD9B0A6-1C4E-7F4E-8CA2-5690826F64E2}">
      <dgm:prSet/>
      <dgm:spPr/>
      <dgm:t>
        <a:bodyPr/>
        <a:lstStyle/>
        <a:p>
          <a:endParaRPr lang="en-US"/>
        </a:p>
      </dgm:t>
    </dgm:pt>
    <dgm:pt modelId="{846B3E84-C165-8B4A-BABC-7D7D027B4F2C}">
      <dgm:prSet/>
      <dgm:spPr/>
      <dgm:t>
        <a:bodyPr/>
        <a:lstStyle/>
        <a:p>
          <a:r>
            <a:rPr lang="en-US" dirty="0"/>
            <a:t>Optimal path</a:t>
          </a:r>
        </a:p>
      </dgm:t>
    </dgm:pt>
    <dgm:pt modelId="{63A091E9-3532-E94D-BD2D-0A835FB9FBCC}" type="parTrans" cxnId="{0517C1DF-B230-0147-9B87-3FC62D6C435A}">
      <dgm:prSet/>
      <dgm:spPr/>
      <dgm:t>
        <a:bodyPr/>
        <a:lstStyle/>
        <a:p>
          <a:endParaRPr lang="en-US"/>
        </a:p>
      </dgm:t>
    </dgm:pt>
    <dgm:pt modelId="{840F85FD-8298-DE46-9945-1047676C9CA7}" type="sibTrans" cxnId="{0517C1DF-B230-0147-9B87-3FC62D6C435A}">
      <dgm:prSet/>
      <dgm:spPr/>
      <dgm:t>
        <a:bodyPr/>
        <a:lstStyle/>
        <a:p>
          <a:endParaRPr lang="en-US"/>
        </a:p>
      </dgm:t>
    </dgm:pt>
    <dgm:pt modelId="{9F8BA051-5353-7A49-959B-8EB9E70A0794}" type="pres">
      <dgm:prSet presAssocID="{2B5248A9-5DD5-4642-BF72-7A17E294B718}" presName="linear" presStyleCnt="0">
        <dgm:presLayoutVars>
          <dgm:dir/>
          <dgm:animLvl val="lvl"/>
          <dgm:resizeHandles val="exact"/>
        </dgm:presLayoutVars>
      </dgm:prSet>
      <dgm:spPr/>
    </dgm:pt>
    <dgm:pt modelId="{D31C6364-2737-B243-B443-4C3E759A9481}" type="pres">
      <dgm:prSet presAssocID="{2E04A2AA-3BFE-F043-B714-332EAB5A3F57}" presName="parentLin" presStyleCnt="0"/>
      <dgm:spPr/>
    </dgm:pt>
    <dgm:pt modelId="{12EF9501-49F4-4042-A7A9-09E41EA63F55}" type="pres">
      <dgm:prSet presAssocID="{2E04A2AA-3BFE-F043-B714-332EAB5A3F57}" presName="parentLeftMargin" presStyleLbl="node1" presStyleIdx="0" presStyleCnt="5"/>
      <dgm:spPr/>
    </dgm:pt>
    <dgm:pt modelId="{03E5CB99-57CB-9C4B-A780-0E9A1B1FCD21}" type="pres">
      <dgm:prSet presAssocID="{2E04A2AA-3BFE-F043-B714-332EAB5A3F57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6FDA9F52-77FE-FC4D-A62E-75F3DB2D1C7E}" type="pres">
      <dgm:prSet presAssocID="{2E04A2AA-3BFE-F043-B714-332EAB5A3F57}" presName="negativeSpace" presStyleCnt="0"/>
      <dgm:spPr/>
    </dgm:pt>
    <dgm:pt modelId="{E420654A-4E02-624A-80CD-A4960D6DC362}" type="pres">
      <dgm:prSet presAssocID="{2E04A2AA-3BFE-F043-B714-332EAB5A3F57}" presName="childText" presStyleLbl="conFgAcc1" presStyleIdx="0" presStyleCnt="5">
        <dgm:presLayoutVars>
          <dgm:bulletEnabled val="1"/>
        </dgm:presLayoutVars>
      </dgm:prSet>
      <dgm:spPr/>
    </dgm:pt>
    <dgm:pt modelId="{8D3C4C21-531F-4C4A-A047-45FD140BC39C}" type="pres">
      <dgm:prSet presAssocID="{E5CE601D-7753-FE41-B43E-13FFBC3951D0}" presName="spaceBetweenRectangles" presStyleCnt="0"/>
      <dgm:spPr/>
    </dgm:pt>
    <dgm:pt modelId="{FDC678F7-6760-194D-AE0B-62AA59FEEEB4}" type="pres">
      <dgm:prSet presAssocID="{A4FCCBA9-DE31-3943-992C-D275868B0AC7}" presName="parentLin" presStyleCnt="0"/>
      <dgm:spPr/>
    </dgm:pt>
    <dgm:pt modelId="{95EC64B4-14DC-8040-99A0-4E7F01F7134F}" type="pres">
      <dgm:prSet presAssocID="{A4FCCBA9-DE31-3943-992C-D275868B0AC7}" presName="parentLeftMargin" presStyleLbl="node1" presStyleIdx="0" presStyleCnt="5"/>
      <dgm:spPr/>
    </dgm:pt>
    <dgm:pt modelId="{2F0778EE-72DD-7B4F-9CD4-4AC82E44EAAF}" type="pres">
      <dgm:prSet presAssocID="{A4FCCBA9-DE31-3943-992C-D275868B0AC7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AE682F95-B723-D342-A9FB-90C8DDD0DA5C}" type="pres">
      <dgm:prSet presAssocID="{A4FCCBA9-DE31-3943-992C-D275868B0AC7}" presName="negativeSpace" presStyleCnt="0"/>
      <dgm:spPr/>
    </dgm:pt>
    <dgm:pt modelId="{27053B7F-CFC0-9649-902F-F41DF67167FD}" type="pres">
      <dgm:prSet presAssocID="{A4FCCBA9-DE31-3943-992C-D275868B0AC7}" presName="childText" presStyleLbl="conFgAcc1" presStyleIdx="1" presStyleCnt="5">
        <dgm:presLayoutVars>
          <dgm:bulletEnabled val="1"/>
        </dgm:presLayoutVars>
      </dgm:prSet>
      <dgm:spPr/>
    </dgm:pt>
    <dgm:pt modelId="{D18D0FAD-FF0C-7E44-82A0-CE0CA29FB288}" type="pres">
      <dgm:prSet presAssocID="{EFBDFB02-1BEA-874D-96C9-3970430D285F}" presName="spaceBetweenRectangles" presStyleCnt="0"/>
      <dgm:spPr/>
    </dgm:pt>
    <dgm:pt modelId="{51CED374-CD6D-1144-BF18-B3FFE82936F9}" type="pres">
      <dgm:prSet presAssocID="{BC8BA416-3A9A-6A47-A789-C6F932D5687F}" presName="parentLin" presStyleCnt="0"/>
      <dgm:spPr/>
    </dgm:pt>
    <dgm:pt modelId="{2158905B-71E2-9345-98A4-9BF810AFBE14}" type="pres">
      <dgm:prSet presAssocID="{BC8BA416-3A9A-6A47-A789-C6F932D5687F}" presName="parentLeftMargin" presStyleLbl="node1" presStyleIdx="1" presStyleCnt="5"/>
      <dgm:spPr/>
    </dgm:pt>
    <dgm:pt modelId="{4E353B0E-76AA-524B-9684-EFD678782009}" type="pres">
      <dgm:prSet presAssocID="{BC8BA416-3A9A-6A47-A789-C6F932D5687F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65FCA003-DEA3-4A4A-9C40-892EC2585C11}" type="pres">
      <dgm:prSet presAssocID="{BC8BA416-3A9A-6A47-A789-C6F932D5687F}" presName="negativeSpace" presStyleCnt="0"/>
      <dgm:spPr/>
    </dgm:pt>
    <dgm:pt modelId="{C496D8C5-DD84-C24A-8684-88BAEBE98BA0}" type="pres">
      <dgm:prSet presAssocID="{BC8BA416-3A9A-6A47-A789-C6F932D5687F}" presName="childText" presStyleLbl="conFgAcc1" presStyleIdx="2" presStyleCnt="5">
        <dgm:presLayoutVars>
          <dgm:bulletEnabled val="1"/>
        </dgm:presLayoutVars>
      </dgm:prSet>
      <dgm:spPr/>
    </dgm:pt>
    <dgm:pt modelId="{E6D0043C-C242-3C4C-A4C8-52822A9F4283}" type="pres">
      <dgm:prSet presAssocID="{2EB3133B-DBD2-7340-B383-D5DDC0F45EEA}" presName="spaceBetweenRectangles" presStyleCnt="0"/>
      <dgm:spPr/>
    </dgm:pt>
    <dgm:pt modelId="{0ED27B17-A25C-684A-AAB1-1B80FC33ABF9}" type="pres">
      <dgm:prSet presAssocID="{84C40CCB-4CAA-BA4D-A258-327D8CA2A124}" presName="parentLin" presStyleCnt="0"/>
      <dgm:spPr/>
    </dgm:pt>
    <dgm:pt modelId="{92E1E44F-DCFA-1F43-AC00-ADDB5A36BAAF}" type="pres">
      <dgm:prSet presAssocID="{84C40CCB-4CAA-BA4D-A258-327D8CA2A124}" presName="parentLeftMargin" presStyleLbl="node1" presStyleIdx="2" presStyleCnt="5"/>
      <dgm:spPr/>
    </dgm:pt>
    <dgm:pt modelId="{CEBF0C0A-E720-1E4B-9211-7518186DB340}" type="pres">
      <dgm:prSet presAssocID="{84C40CCB-4CAA-BA4D-A258-327D8CA2A124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7C32CA85-4BCD-BD40-AE02-2E83DCDB3FE3}" type="pres">
      <dgm:prSet presAssocID="{84C40CCB-4CAA-BA4D-A258-327D8CA2A124}" presName="negativeSpace" presStyleCnt="0"/>
      <dgm:spPr/>
    </dgm:pt>
    <dgm:pt modelId="{2E125013-6B7C-1649-B1C1-723E5BCDAE62}" type="pres">
      <dgm:prSet presAssocID="{84C40CCB-4CAA-BA4D-A258-327D8CA2A124}" presName="childText" presStyleLbl="conFgAcc1" presStyleIdx="3" presStyleCnt="5">
        <dgm:presLayoutVars>
          <dgm:bulletEnabled val="1"/>
        </dgm:presLayoutVars>
      </dgm:prSet>
      <dgm:spPr/>
    </dgm:pt>
    <dgm:pt modelId="{377E5D20-D643-5843-903F-D29763EFA4A3}" type="pres">
      <dgm:prSet presAssocID="{6064E1CB-D1ED-B24D-8CDA-1402CABA5D4E}" presName="spaceBetweenRectangles" presStyleCnt="0"/>
      <dgm:spPr/>
    </dgm:pt>
    <dgm:pt modelId="{68F7FD06-530B-2143-B773-BA89ECE4D587}" type="pres">
      <dgm:prSet presAssocID="{846B3E84-C165-8B4A-BABC-7D7D027B4F2C}" presName="parentLin" presStyleCnt="0"/>
      <dgm:spPr/>
    </dgm:pt>
    <dgm:pt modelId="{F40FDEAC-AA7E-7C44-9B3A-545A543F4DA8}" type="pres">
      <dgm:prSet presAssocID="{846B3E84-C165-8B4A-BABC-7D7D027B4F2C}" presName="parentLeftMargin" presStyleLbl="node1" presStyleIdx="3" presStyleCnt="5"/>
      <dgm:spPr/>
    </dgm:pt>
    <dgm:pt modelId="{04AE707A-5823-DE4B-B1FB-329E9482B8F9}" type="pres">
      <dgm:prSet presAssocID="{846B3E84-C165-8B4A-BABC-7D7D027B4F2C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67C6DF3C-5E41-3043-BCE9-1D706D85B8F2}" type="pres">
      <dgm:prSet presAssocID="{846B3E84-C165-8B4A-BABC-7D7D027B4F2C}" presName="negativeSpace" presStyleCnt="0"/>
      <dgm:spPr/>
    </dgm:pt>
    <dgm:pt modelId="{7190E146-0178-A344-B5E2-2EAD21232CCA}" type="pres">
      <dgm:prSet presAssocID="{846B3E84-C165-8B4A-BABC-7D7D027B4F2C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E7FBCE0C-4BA9-4446-B7C2-107A0A39C949}" srcId="{2B5248A9-5DD5-4642-BF72-7A17E294B718}" destId="{A4FCCBA9-DE31-3943-992C-D275868B0AC7}" srcOrd="1" destOrd="0" parTransId="{2750B193-CC7C-344F-89EC-B02C4932785A}" sibTransId="{EFBDFB02-1BEA-874D-96C9-3970430D285F}"/>
    <dgm:cxn modelId="{97EFC227-4238-354F-9351-E6AE9B0787FC}" type="presOf" srcId="{846B3E84-C165-8B4A-BABC-7D7D027B4F2C}" destId="{F40FDEAC-AA7E-7C44-9B3A-545A543F4DA8}" srcOrd="0" destOrd="0" presId="urn:microsoft.com/office/officeart/2005/8/layout/list1"/>
    <dgm:cxn modelId="{3DB29831-9D91-8D47-BC2D-AF30A497BB24}" type="presOf" srcId="{A4FCCBA9-DE31-3943-992C-D275868B0AC7}" destId="{95EC64B4-14DC-8040-99A0-4E7F01F7134F}" srcOrd="0" destOrd="0" presId="urn:microsoft.com/office/officeart/2005/8/layout/list1"/>
    <dgm:cxn modelId="{1451B346-FAD5-0C4F-B810-9C6E86D0F30C}" type="presOf" srcId="{BC8BA416-3A9A-6A47-A789-C6F932D5687F}" destId="{4E353B0E-76AA-524B-9684-EFD678782009}" srcOrd="1" destOrd="0" presId="urn:microsoft.com/office/officeart/2005/8/layout/list1"/>
    <dgm:cxn modelId="{78903096-3942-5A48-ACA8-01A54604C7FB}" type="presOf" srcId="{BC8BA416-3A9A-6A47-A789-C6F932D5687F}" destId="{2158905B-71E2-9345-98A4-9BF810AFBE14}" srcOrd="0" destOrd="0" presId="urn:microsoft.com/office/officeart/2005/8/layout/list1"/>
    <dgm:cxn modelId="{F9C4989B-C640-7B45-AC1E-A4235EFBD2D2}" type="presOf" srcId="{2E04A2AA-3BFE-F043-B714-332EAB5A3F57}" destId="{03E5CB99-57CB-9C4B-A780-0E9A1B1FCD21}" srcOrd="1" destOrd="0" presId="urn:microsoft.com/office/officeart/2005/8/layout/list1"/>
    <dgm:cxn modelId="{8DD9B0A6-1C4E-7F4E-8CA2-5690826F64E2}" srcId="{2B5248A9-5DD5-4642-BF72-7A17E294B718}" destId="{84C40CCB-4CAA-BA4D-A258-327D8CA2A124}" srcOrd="3" destOrd="0" parTransId="{BFE24355-DBB9-1E4E-A466-4A374A788358}" sibTransId="{6064E1CB-D1ED-B24D-8CDA-1402CABA5D4E}"/>
    <dgm:cxn modelId="{4CDA80A8-3D40-5144-9C4E-5F02996F2FAC}" type="presOf" srcId="{2E04A2AA-3BFE-F043-B714-332EAB5A3F57}" destId="{12EF9501-49F4-4042-A7A9-09E41EA63F55}" srcOrd="0" destOrd="0" presId="urn:microsoft.com/office/officeart/2005/8/layout/list1"/>
    <dgm:cxn modelId="{C25689A9-8A3C-C145-915E-BBF720D29618}" srcId="{2B5248A9-5DD5-4642-BF72-7A17E294B718}" destId="{2E04A2AA-3BFE-F043-B714-332EAB5A3F57}" srcOrd="0" destOrd="0" parTransId="{F7FF751D-9043-F04E-B172-51B2AC3B25A7}" sibTransId="{E5CE601D-7753-FE41-B43E-13FFBC3951D0}"/>
    <dgm:cxn modelId="{513639AF-F4F9-BB49-9445-6F5CA6B0CDB1}" type="presOf" srcId="{A4FCCBA9-DE31-3943-992C-D275868B0AC7}" destId="{2F0778EE-72DD-7B4F-9CD4-4AC82E44EAAF}" srcOrd="1" destOrd="0" presId="urn:microsoft.com/office/officeart/2005/8/layout/list1"/>
    <dgm:cxn modelId="{120809B7-BB4B-1D4D-8A09-54A8798204B1}" type="presOf" srcId="{84C40CCB-4CAA-BA4D-A258-327D8CA2A124}" destId="{CEBF0C0A-E720-1E4B-9211-7518186DB340}" srcOrd="1" destOrd="0" presId="urn:microsoft.com/office/officeart/2005/8/layout/list1"/>
    <dgm:cxn modelId="{EA35D5CD-EB24-BA4A-A657-97DACB69B02E}" type="presOf" srcId="{2B5248A9-5DD5-4642-BF72-7A17E294B718}" destId="{9F8BA051-5353-7A49-959B-8EB9E70A0794}" srcOrd="0" destOrd="0" presId="urn:microsoft.com/office/officeart/2005/8/layout/list1"/>
    <dgm:cxn modelId="{0517C1DF-B230-0147-9B87-3FC62D6C435A}" srcId="{2B5248A9-5DD5-4642-BF72-7A17E294B718}" destId="{846B3E84-C165-8B4A-BABC-7D7D027B4F2C}" srcOrd="4" destOrd="0" parTransId="{63A091E9-3532-E94D-BD2D-0A835FB9FBCC}" sibTransId="{840F85FD-8298-DE46-9945-1047676C9CA7}"/>
    <dgm:cxn modelId="{E3F50DF1-37E1-A44F-849C-925C432F953A}" type="presOf" srcId="{84C40CCB-4CAA-BA4D-A258-327D8CA2A124}" destId="{92E1E44F-DCFA-1F43-AC00-ADDB5A36BAAF}" srcOrd="0" destOrd="0" presId="urn:microsoft.com/office/officeart/2005/8/layout/list1"/>
    <dgm:cxn modelId="{9DCD5BF2-4BFE-8F4E-8A46-20E32D9CD581}" srcId="{2B5248A9-5DD5-4642-BF72-7A17E294B718}" destId="{BC8BA416-3A9A-6A47-A789-C6F932D5687F}" srcOrd="2" destOrd="0" parTransId="{649BA180-854F-B34D-9C18-B8CE59D8C821}" sibTransId="{2EB3133B-DBD2-7340-B383-D5DDC0F45EEA}"/>
    <dgm:cxn modelId="{385E69F5-05F8-5A42-A4D4-B0E3018831B5}" type="presOf" srcId="{846B3E84-C165-8B4A-BABC-7D7D027B4F2C}" destId="{04AE707A-5823-DE4B-B1FB-329E9482B8F9}" srcOrd="1" destOrd="0" presId="urn:microsoft.com/office/officeart/2005/8/layout/list1"/>
    <dgm:cxn modelId="{D4F8650C-E6F6-D248-ADE8-3A64461D0BAE}" type="presParOf" srcId="{9F8BA051-5353-7A49-959B-8EB9E70A0794}" destId="{D31C6364-2737-B243-B443-4C3E759A9481}" srcOrd="0" destOrd="0" presId="urn:microsoft.com/office/officeart/2005/8/layout/list1"/>
    <dgm:cxn modelId="{07CB41BE-F7D3-9347-9343-948ECBC3EF2B}" type="presParOf" srcId="{D31C6364-2737-B243-B443-4C3E759A9481}" destId="{12EF9501-49F4-4042-A7A9-09E41EA63F55}" srcOrd="0" destOrd="0" presId="urn:microsoft.com/office/officeart/2005/8/layout/list1"/>
    <dgm:cxn modelId="{4E565BF2-C791-2D40-A908-B8003D4FB36D}" type="presParOf" srcId="{D31C6364-2737-B243-B443-4C3E759A9481}" destId="{03E5CB99-57CB-9C4B-A780-0E9A1B1FCD21}" srcOrd="1" destOrd="0" presId="urn:microsoft.com/office/officeart/2005/8/layout/list1"/>
    <dgm:cxn modelId="{10FF89B9-D6BF-4B42-A87B-8F92D1BA9B19}" type="presParOf" srcId="{9F8BA051-5353-7A49-959B-8EB9E70A0794}" destId="{6FDA9F52-77FE-FC4D-A62E-75F3DB2D1C7E}" srcOrd="1" destOrd="0" presId="urn:microsoft.com/office/officeart/2005/8/layout/list1"/>
    <dgm:cxn modelId="{186E995D-1B04-3D42-96DE-D5CC50295E41}" type="presParOf" srcId="{9F8BA051-5353-7A49-959B-8EB9E70A0794}" destId="{E420654A-4E02-624A-80CD-A4960D6DC362}" srcOrd="2" destOrd="0" presId="urn:microsoft.com/office/officeart/2005/8/layout/list1"/>
    <dgm:cxn modelId="{F3D3E102-6E87-BF48-AE30-30D80E173BDA}" type="presParOf" srcId="{9F8BA051-5353-7A49-959B-8EB9E70A0794}" destId="{8D3C4C21-531F-4C4A-A047-45FD140BC39C}" srcOrd="3" destOrd="0" presId="urn:microsoft.com/office/officeart/2005/8/layout/list1"/>
    <dgm:cxn modelId="{FEE2722E-E2CC-644D-AF68-65D84A8EB01D}" type="presParOf" srcId="{9F8BA051-5353-7A49-959B-8EB9E70A0794}" destId="{FDC678F7-6760-194D-AE0B-62AA59FEEEB4}" srcOrd="4" destOrd="0" presId="urn:microsoft.com/office/officeart/2005/8/layout/list1"/>
    <dgm:cxn modelId="{FB7D43A6-BF91-A540-8215-86B04EA7F70C}" type="presParOf" srcId="{FDC678F7-6760-194D-AE0B-62AA59FEEEB4}" destId="{95EC64B4-14DC-8040-99A0-4E7F01F7134F}" srcOrd="0" destOrd="0" presId="urn:microsoft.com/office/officeart/2005/8/layout/list1"/>
    <dgm:cxn modelId="{D1F3C27D-FACB-0446-B6C7-54C754A6A5D3}" type="presParOf" srcId="{FDC678F7-6760-194D-AE0B-62AA59FEEEB4}" destId="{2F0778EE-72DD-7B4F-9CD4-4AC82E44EAAF}" srcOrd="1" destOrd="0" presId="urn:microsoft.com/office/officeart/2005/8/layout/list1"/>
    <dgm:cxn modelId="{446CAB16-2823-2D42-9164-C5A4EA57E5AF}" type="presParOf" srcId="{9F8BA051-5353-7A49-959B-8EB9E70A0794}" destId="{AE682F95-B723-D342-A9FB-90C8DDD0DA5C}" srcOrd="5" destOrd="0" presId="urn:microsoft.com/office/officeart/2005/8/layout/list1"/>
    <dgm:cxn modelId="{089DDBE2-C896-C74D-AC72-F92F1F97D172}" type="presParOf" srcId="{9F8BA051-5353-7A49-959B-8EB9E70A0794}" destId="{27053B7F-CFC0-9649-902F-F41DF67167FD}" srcOrd="6" destOrd="0" presId="urn:microsoft.com/office/officeart/2005/8/layout/list1"/>
    <dgm:cxn modelId="{AAAF56E8-B324-1D43-BB75-DE5FDDDAC977}" type="presParOf" srcId="{9F8BA051-5353-7A49-959B-8EB9E70A0794}" destId="{D18D0FAD-FF0C-7E44-82A0-CE0CA29FB288}" srcOrd="7" destOrd="0" presId="urn:microsoft.com/office/officeart/2005/8/layout/list1"/>
    <dgm:cxn modelId="{060911F9-6EA9-8E41-B681-762A9A07C1E1}" type="presParOf" srcId="{9F8BA051-5353-7A49-959B-8EB9E70A0794}" destId="{51CED374-CD6D-1144-BF18-B3FFE82936F9}" srcOrd="8" destOrd="0" presId="urn:microsoft.com/office/officeart/2005/8/layout/list1"/>
    <dgm:cxn modelId="{79946594-11CE-B444-ABDD-C1D23DC7D2A0}" type="presParOf" srcId="{51CED374-CD6D-1144-BF18-B3FFE82936F9}" destId="{2158905B-71E2-9345-98A4-9BF810AFBE14}" srcOrd="0" destOrd="0" presId="urn:microsoft.com/office/officeart/2005/8/layout/list1"/>
    <dgm:cxn modelId="{96CEA2EE-471D-B84F-B0F4-D337726F6DB1}" type="presParOf" srcId="{51CED374-CD6D-1144-BF18-B3FFE82936F9}" destId="{4E353B0E-76AA-524B-9684-EFD678782009}" srcOrd="1" destOrd="0" presId="urn:microsoft.com/office/officeart/2005/8/layout/list1"/>
    <dgm:cxn modelId="{A7541584-2C79-E641-B031-097152F57DBC}" type="presParOf" srcId="{9F8BA051-5353-7A49-959B-8EB9E70A0794}" destId="{65FCA003-DEA3-4A4A-9C40-892EC2585C11}" srcOrd="9" destOrd="0" presId="urn:microsoft.com/office/officeart/2005/8/layout/list1"/>
    <dgm:cxn modelId="{F49330DA-B783-A24B-95FE-B32D449C9E64}" type="presParOf" srcId="{9F8BA051-5353-7A49-959B-8EB9E70A0794}" destId="{C496D8C5-DD84-C24A-8684-88BAEBE98BA0}" srcOrd="10" destOrd="0" presId="urn:microsoft.com/office/officeart/2005/8/layout/list1"/>
    <dgm:cxn modelId="{B3A71735-AA60-D749-814E-E528A3BF3963}" type="presParOf" srcId="{9F8BA051-5353-7A49-959B-8EB9E70A0794}" destId="{E6D0043C-C242-3C4C-A4C8-52822A9F4283}" srcOrd="11" destOrd="0" presId="urn:microsoft.com/office/officeart/2005/8/layout/list1"/>
    <dgm:cxn modelId="{8F4932DB-C4C4-BC46-85B7-FB9C3FCE9E80}" type="presParOf" srcId="{9F8BA051-5353-7A49-959B-8EB9E70A0794}" destId="{0ED27B17-A25C-684A-AAB1-1B80FC33ABF9}" srcOrd="12" destOrd="0" presId="urn:microsoft.com/office/officeart/2005/8/layout/list1"/>
    <dgm:cxn modelId="{09484DA8-159D-5C48-8445-3E279FC164EC}" type="presParOf" srcId="{0ED27B17-A25C-684A-AAB1-1B80FC33ABF9}" destId="{92E1E44F-DCFA-1F43-AC00-ADDB5A36BAAF}" srcOrd="0" destOrd="0" presId="urn:microsoft.com/office/officeart/2005/8/layout/list1"/>
    <dgm:cxn modelId="{488B0AA4-0617-2042-96CB-35459F9255D2}" type="presParOf" srcId="{0ED27B17-A25C-684A-AAB1-1B80FC33ABF9}" destId="{CEBF0C0A-E720-1E4B-9211-7518186DB340}" srcOrd="1" destOrd="0" presId="urn:microsoft.com/office/officeart/2005/8/layout/list1"/>
    <dgm:cxn modelId="{039406DD-F598-054C-B7BD-3015C81B4BBE}" type="presParOf" srcId="{9F8BA051-5353-7A49-959B-8EB9E70A0794}" destId="{7C32CA85-4BCD-BD40-AE02-2E83DCDB3FE3}" srcOrd="13" destOrd="0" presId="urn:microsoft.com/office/officeart/2005/8/layout/list1"/>
    <dgm:cxn modelId="{7055B102-5090-DA46-8FE2-E3D873F5ECD7}" type="presParOf" srcId="{9F8BA051-5353-7A49-959B-8EB9E70A0794}" destId="{2E125013-6B7C-1649-B1C1-723E5BCDAE62}" srcOrd="14" destOrd="0" presId="urn:microsoft.com/office/officeart/2005/8/layout/list1"/>
    <dgm:cxn modelId="{AE08CD41-4651-D444-894E-097E7264D6CE}" type="presParOf" srcId="{9F8BA051-5353-7A49-959B-8EB9E70A0794}" destId="{377E5D20-D643-5843-903F-D29763EFA4A3}" srcOrd="15" destOrd="0" presId="urn:microsoft.com/office/officeart/2005/8/layout/list1"/>
    <dgm:cxn modelId="{FBCB8154-2E5E-6A4C-97A9-E66674122FD4}" type="presParOf" srcId="{9F8BA051-5353-7A49-959B-8EB9E70A0794}" destId="{68F7FD06-530B-2143-B773-BA89ECE4D587}" srcOrd="16" destOrd="0" presId="urn:microsoft.com/office/officeart/2005/8/layout/list1"/>
    <dgm:cxn modelId="{BCF0530E-8FBE-DC43-919F-87C26AC60ECC}" type="presParOf" srcId="{68F7FD06-530B-2143-B773-BA89ECE4D587}" destId="{F40FDEAC-AA7E-7C44-9B3A-545A543F4DA8}" srcOrd="0" destOrd="0" presId="urn:microsoft.com/office/officeart/2005/8/layout/list1"/>
    <dgm:cxn modelId="{A34C652E-1BD2-284E-9977-D18FF10F524E}" type="presParOf" srcId="{68F7FD06-530B-2143-B773-BA89ECE4D587}" destId="{04AE707A-5823-DE4B-B1FB-329E9482B8F9}" srcOrd="1" destOrd="0" presId="urn:microsoft.com/office/officeart/2005/8/layout/list1"/>
    <dgm:cxn modelId="{9E805097-FA06-3F4D-9644-49668ADEC665}" type="presParOf" srcId="{9F8BA051-5353-7A49-959B-8EB9E70A0794}" destId="{67C6DF3C-5E41-3043-BCE9-1D706D85B8F2}" srcOrd="17" destOrd="0" presId="urn:microsoft.com/office/officeart/2005/8/layout/list1"/>
    <dgm:cxn modelId="{454FA263-5D5A-024F-9A3F-35658E8FD4E2}" type="presParOf" srcId="{9F8BA051-5353-7A49-959B-8EB9E70A0794}" destId="{7190E146-0178-A344-B5E2-2EAD21232CCA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20654A-4E02-624A-80CD-A4960D6DC362}">
      <dsp:nvSpPr>
        <dsp:cNvPr id="0" name=""/>
        <dsp:cNvSpPr/>
      </dsp:nvSpPr>
      <dsp:spPr>
        <a:xfrm>
          <a:off x="0" y="1462113"/>
          <a:ext cx="4041090" cy="32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E5CB99-57CB-9C4B-A780-0E9A1B1FCD21}">
      <dsp:nvSpPr>
        <dsp:cNvPr id="0" name=""/>
        <dsp:cNvSpPr/>
      </dsp:nvSpPr>
      <dsp:spPr>
        <a:xfrm>
          <a:off x="202054" y="1270233"/>
          <a:ext cx="2828763" cy="38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921" tIns="0" rIns="106921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Simplify points</a:t>
          </a:r>
        </a:p>
      </dsp:txBody>
      <dsp:txXfrm>
        <a:off x="220788" y="1288967"/>
        <a:ext cx="2791295" cy="346292"/>
      </dsp:txXfrm>
    </dsp:sp>
    <dsp:sp modelId="{27053B7F-CFC0-9649-902F-F41DF67167FD}">
      <dsp:nvSpPr>
        <dsp:cNvPr id="0" name=""/>
        <dsp:cNvSpPr/>
      </dsp:nvSpPr>
      <dsp:spPr>
        <a:xfrm>
          <a:off x="0" y="2051793"/>
          <a:ext cx="4041090" cy="32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F0778EE-72DD-7B4F-9CD4-4AC82E44EAAF}">
      <dsp:nvSpPr>
        <dsp:cNvPr id="0" name=""/>
        <dsp:cNvSpPr/>
      </dsp:nvSpPr>
      <dsp:spPr>
        <a:xfrm>
          <a:off x="202054" y="1859913"/>
          <a:ext cx="2828763" cy="38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921" tIns="0" rIns="106921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Filter noise points</a:t>
          </a:r>
        </a:p>
      </dsp:txBody>
      <dsp:txXfrm>
        <a:off x="220788" y="1878647"/>
        <a:ext cx="2791295" cy="346292"/>
      </dsp:txXfrm>
    </dsp:sp>
    <dsp:sp modelId="{C496D8C5-DD84-C24A-8684-88BAEBE98BA0}">
      <dsp:nvSpPr>
        <dsp:cNvPr id="0" name=""/>
        <dsp:cNvSpPr/>
      </dsp:nvSpPr>
      <dsp:spPr>
        <a:xfrm>
          <a:off x="0" y="2641473"/>
          <a:ext cx="4041090" cy="32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E353B0E-76AA-524B-9684-EFD678782009}">
      <dsp:nvSpPr>
        <dsp:cNvPr id="0" name=""/>
        <dsp:cNvSpPr/>
      </dsp:nvSpPr>
      <dsp:spPr>
        <a:xfrm>
          <a:off x="202054" y="2449593"/>
          <a:ext cx="2828763" cy="38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921" tIns="0" rIns="106921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Find Nearest edges as Candidate</a:t>
          </a:r>
        </a:p>
      </dsp:txBody>
      <dsp:txXfrm>
        <a:off x="220788" y="2468327"/>
        <a:ext cx="2791295" cy="346292"/>
      </dsp:txXfrm>
    </dsp:sp>
    <dsp:sp modelId="{2E125013-6B7C-1649-B1C1-723E5BCDAE62}">
      <dsp:nvSpPr>
        <dsp:cNvPr id="0" name=""/>
        <dsp:cNvSpPr/>
      </dsp:nvSpPr>
      <dsp:spPr>
        <a:xfrm>
          <a:off x="0" y="3231153"/>
          <a:ext cx="4041090" cy="32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EBF0C0A-E720-1E4B-9211-7518186DB340}">
      <dsp:nvSpPr>
        <dsp:cNvPr id="0" name=""/>
        <dsp:cNvSpPr/>
      </dsp:nvSpPr>
      <dsp:spPr>
        <a:xfrm>
          <a:off x="202054" y="3039273"/>
          <a:ext cx="2828763" cy="38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921" tIns="0" rIns="106921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Consider trend</a:t>
          </a:r>
        </a:p>
      </dsp:txBody>
      <dsp:txXfrm>
        <a:off x="220788" y="3058007"/>
        <a:ext cx="2791295" cy="346292"/>
      </dsp:txXfrm>
    </dsp:sp>
    <dsp:sp modelId="{7190E146-0178-A344-B5E2-2EAD21232CCA}">
      <dsp:nvSpPr>
        <dsp:cNvPr id="0" name=""/>
        <dsp:cNvSpPr/>
      </dsp:nvSpPr>
      <dsp:spPr>
        <a:xfrm>
          <a:off x="0" y="3820833"/>
          <a:ext cx="4041090" cy="32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4AE707A-5823-DE4B-B1FB-329E9482B8F9}">
      <dsp:nvSpPr>
        <dsp:cNvPr id="0" name=""/>
        <dsp:cNvSpPr/>
      </dsp:nvSpPr>
      <dsp:spPr>
        <a:xfrm>
          <a:off x="202054" y="3628953"/>
          <a:ext cx="2828763" cy="38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921" tIns="0" rIns="106921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Optimal path</a:t>
          </a:r>
        </a:p>
      </dsp:txBody>
      <dsp:txXfrm>
        <a:off x="220788" y="3647687"/>
        <a:ext cx="2791295" cy="34629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20654A-4E02-624A-80CD-A4960D6DC362}">
      <dsp:nvSpPr>
        <dsp:cNvPr id="0" name=""/>
        <dsp:cNvSpPr/>
      </dsp:nvSpPr>
      <dsp:spPr>
        <a:xfrm>
          <a:off x="0" y="1462113"/>
          <a:ext cx="4041090" cy="32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E5CB99-57CB-9C4B-A780-0E9A1B1FCD21}">
      <dsp:nvSpPr>
        <dsp:cNvPr id="0" name=""/>
        <dsp:cNvSpPr/>
      </dsp:nvSpPr>
      <dsp:spPr>
        <a:xfrm>
          <a:off x="202054" y="1270233"/>
          <a:ext cx="2828763" cy="38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921" tIns="0" rIns="106921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Filter dense points</a:t>
          </a:r>
        </a:p>
      </dsp:txBody>
      <dsp:txXfrm>
        <a:off x="220788" y="1288967"/>
        <a:ext cx="2791295" cy="346292"/>
      </dsp:txXfrm>
    </dsp:sp>
    <dsp:sp modelId="{27053B7F-CFC0-9649-902F-F41DF67167FD}">
      <dsp:nvSpPr>
        <dsp:cNvPr id="0" name=""/>
        <dsp:cNvSpPr/>
      </dsp:nvSpPr>
      <dsp:spPr>
        <a:xfrm>
          <a:off x="0" y="2051793"/>
          <a:ext cx="4041090" cy="32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F0778EE-72DD-7B4F-9CD4-4AC82E44EAAF}">
      <dsp:nvSpPr>
        <dsp:cNvPr id="0" name=""/>
        <dsp:cNvSpPr/>
      </dsp:nvSpPr>
      <dsp:spPr>
        <a:xfrm>
          <a:off x="202054" y="1859913"/>
          <a:ext cx="2828763" cy="38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921" tIns="0" rIns="106921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Filter noise points</a:t>
          </a:r>
        </a:p>
      </dsp:txBody>
      <dsp:txXfrm>
        <a:off x="220788" y="1878647"/>
        <a:ext cx="2791295" cy="346292"/>
      </dsp:txXfrm>
    </dsp:sp>
    <dsp:sp modelId="{C496D8C5-DD84-C24A-8684-88BAEBE98BA0}">
      <dsp:nvSpPr>
        <dsp:cNvPr id="0" name=""/>
        <dsp:cNvSpPr/>
      </dsp:nvSpPr>
      <dsp:spPr>
        <a:xfrm>
          <a:off x="0" y="2641473"/>
          <a:ext cx="4041090" cy="32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E353B0E-76AA-524B-9684-EFD678782009}">
      <dsp:nvSpPr>
        <dsp:cNvPr id="0" name=""/>
        <dsp:cNvSpPr/>
      </dsp:nvSpPr>
      <dsp:spPr>
        <a:xfrm>
          <a:off x="202054" y="2449593"/>
          <a:ext cx="2828763" cy="38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921" tIns="0" rIns="106921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Find Nearest edges as Candidate</a:t>
          </a:r>
        </a:p>
      </dsp:txBody>
      <dsp:txXfrm>
        <a:off x="220788" y="2468327"/>
        <a:ext cx="2791295" cy="346292"/>
      </dsp:txXfrm>
    </dsp:sp>
    <dsp:sp modelId="{2E125013-6B7C-1649-B1C1-723E5BCDAE62}">
      <dsp:nvSpPr>
        <dsp:cNvPr id="0" name=""/>
        <dsp:cNvSpPr/>
      </dsp:nvSpPr>
      <dsp:spPr>
        <a:xfrm>
          <a:off x="0" y="3231153"/>
          <a:ext cx="4041090" cy="32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EBF0C0A-E720-1E4B-9211-7518186DB340}">
      <dsp:nvSpPr>
        <dsp:cNvPr id="0" name=""/>
        <dsp:cNvSpPr/>
      </dsp:nvSpPr>
      <dsp:spPr>
        <a:xfrm>
          <a:off x="202054" y="3039273"/>
          <a:ext cx="2828763" cy="38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921" tIns="0" rIns="106921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Consider trend</a:t>
          </a:r>
        </a:p>
      </dsp:txBody>
      <dsp:txXfrm>
        <a:off x="220788" y="3058007"/>
        <a:ext cx="2791295" cy="346292"/>
      </dsp:txXfrm>
    </dsp:sp>
    <dsp:sp modelId="{7190E146-0178-A344-B5E2-2EAD21232CCA}">
      <dsp:nvSpPr>
        <dsp:cNvPr id="0" name=""/>
        <dsp:cNvSpPr/>
      </dsp:nvSpPr>
      <dsp:spPr>
        <a:xfrm>
          <a:off x="0" y="3820833"/>
          <a:ext cx="4041090" cy="32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4AE707A-5823-DE4B-B1FB-329E9482B8F9}">
      <dsp:nvSpPr>
        <dsp:cNvPr id="0" name=""/>
        <dsp:cNvSpPr/>
      </dsp:nvSpPr>
      <dsp:spPr>
        <a:xfrm>
          <a:off x="202054" y="3628953"/>
          <a:ext cx="2828763" cy="38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921" tIns="0" rIns="106921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Optimal path</a:t>
          </a:r>
        </a:p>
      </dsp:txBody>
      <dsp:txXfrm>
        <a:off x="220788" y="3647687"/>
        <a:ext cx="2791295" cy="34629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20654A-4E02-624A-80CD-A4960D6DC362}">
      <dsp:nvSpPr>
        <dsp:cNvPr id="0" name=""/>
        <dsp:cNvSpPr/>
      </dsp:nvSpPr>
      <dsp:spPr>
        <a:xfrm>
          <a:off x="0" y="1462113"/>
          <a:ext cx="4041090" cy="32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E5CB99-57CB-9C4B-A780-0E9A1B1FCD21}">
      <dsp:nvSpPr>
        <dsp:cNvPr id="0" name=""/>
        <dsp:cNvSpPr/>
      </dsp:nvSpPr>
      <dsp:spPr>
        <a:xfrm>
          <a:off x="202054" y="1270233"/>
          <a:ext cx="2828763" cy="38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921" tIns="0" rIns="106921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Filter dense points</a:t>
          </a:r>
        </a:p>
      </dsp:txBody>
      <dsp:txXfrm>
        <a:off x="220788" y="1288967"/>
        <a:ext cx="2791295" cy="346292"/>
      </dsp:txXfrm>
    </dsp:sp>
    <dsp:sp modelId="{27053B7F-CFC0-9649-902F-F41DF67167FD}">
      <dsp:nvSpPr>
        <dsp:cNvPr id="0" name=""/>
        <dsp:cNvSpPr/>
      </dsp:nvSpPr>
      <dsp:spPr>
        <a:xfrm>
          <a:off x="0" y="2051793"/>
          <a:ext cx="4041090" cy="32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F0778EE-72DD-7B4F-9CD4-4AC82E44EAAF}">
      <dsp:nvSpPr>
        <dsp:cNvPr id="0" name=""/>
        <dsp:cNvSpPr/>
      </dsp:nvSpPr>
      <dsp:spPr>
        <a:xfrm>
          <a:off x="202054" y="1859913"/>
          <a:ext cx="2828763" cy="38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921" tIns="0" rIns="106921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Filter noise points</a:t>
          </a:r>
        </a:p>
      </dsp:txBody>
      <dsp:txXfrm>
        <a:off x="220788" y="1878647"/>
        <a:ext cx="2791295" cy="346292"/>
      </dsp:txXfrm>
    </dsp:sp>
    <dsp:sp modelId="{C496D8C5-DD84-C24A-8684-88BAEBE98BA0}">
      <dsp:nvSpPr>
        <dsp:cNvPr id="0" name=""/>
        <dsp:cNvSpPr/>
      </dsp:nvSpPr>
      <dsp:spPr>
        <a:xfrm>
          <a:off x="0" y="2641473"/>
          <a:ext cx="4041090" cy="32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E353B0E-76AA-524B-9684-EFD678782009}">
      <dsp:nvSpPr>
        <dsp:cNvPr id="0" name=""/>
        <dsp:cNvSpPr/>
      </dsp:nvSpPr>
      <dsp:spPr>
        <a:xfrm>
          <a:off x="202054" y="2449593"/>
          <a:ext cx="2828763" cy="38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921" tIns="0" rIns="106921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Find Nearest edges as Candidate</a:t>
          </a:r>
        </a:p>
      </dsp:txBody>
      <dsp:txXfrm>
        <a:off x="220788" y="2468327"/>
        <a:ext cx="2791295" cy="346292"/>
      </dsp:txXfrm>
    </dsp:sp>
    <dsp:sp modelId="{2E125013-6B7C-1649-B1C1-723E5BCDAE62}">
      <dsp:nvSpPr>
        <dsp:cNvPr id="0" name=""/>
        <dsp:cNvSpPr/>
      </dsp:nvSpPr>
      <dsp:spPr>
        <a:xfrm>
          <a:off x="0" y="3231153"/>
          <a:ext cx="4041090" cy="32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EBF0C0A-E720-1E4B-9211-7518186DB340}">
      <dsp:nvSpPr>
        <dsp:cNvPr id="0" name=""/>
        <dsp:cNvSpPr/>
      </dsp:nvSpPr>
      <dsp:spPr>
        <a:xfrm>
          <a:off x="202054" y="3039273"/>
          <a:ext cx="2828763" cy="38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921" tIns="0" rIns="106921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Consider trend</a:t>
          </a:r>
        </a:p>
      </dsp:txBody>
      <dsp:txXfrm>
        <a:off x="220788" y="3058007"/>
        <a:ext cx="2791295" cy="346292"/>
      </dsp:txXfrm>
    </dsp:sp>
    <dsp:sp modelId="{7190E146-0178-A344-B5E2-2EAD21232CCA}">
      <dsp:nvSpPr>
        <dsp:cNvPr id="0" name=""/>
        <dsp:cNvSpPr/>
      </dsp:nvSpPr>
      <dsp:spPr>
        <a:xfrm>
          <a:off x="0" y="3820833"/>
          <a:ext cx="4041090" cy="32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4AE707A-5823-DE4B-B1FB-329E9482B8F9}">
      <dsp:nvSpPr>
        <dsp:cNvPr id="0" name=""/>
        <dsp:cNvSpPr/>
      </dsp:nvSpPr>
      <dsp:spPr>
        <a:xfrm>
          <a:off x="202054" y="3628953"/>
          <a:ext cx="2828763" cy="38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921" tIns="0" rIns="106921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Optimal path</a:t>
          </a:r>
        </a:p>
      </dsp:txBody>
      <dsp:txXfrm>
        <a:off x="220788" y="3647687"/>
        <a:ext cx="2791295" cy="34629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20654A-4E02-624A-80CD-A4960D6DC362}">
      <dsp:nvSpPr>
        <dsp:cNvPr id="0" name=""/>
        <dsp:cNvSpPr/>
      </dsp:nvSpPr>
      <dsp:spPr>
        <a:xfrm>
          <a:off x="0" y="1462113"/>
          <a:ext cx="4041090" cy="32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E5CB99-57CB-9C4B-A780-0E9A1B1FCD21}">
      <dsp:nvSpPr>
        <dsp:cNvPr id="0" name=""/>
        <dsp:cNvSpPr/>
      </dsp:nvSpPr>
      <dsp:spPr>
        <a:xfrm>
          <a:off x="202054" y="1270233"/>
          <a:ext cx="2828763" cy="38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921" tIns="0" rIns="106921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Filter dense points</a:t>
          </a:r>
        </a:p>
      </dsp:txBody>
      <dsp:txXfrm>
        <a:off x="220788" y="1288967"/>
        <a:ext cx="2791295" cy="346292"/>
      </dsp:txXfrm>
    </dsp:sp>
    <dsp:sp modelId="{27053B7F-CFC0-9649-902F-F41DF67167FD}">
      <dsp:nvSpPr>
        <dsp:cNvPr id="0" name=""/>
        <dsp:cNvSpPr/>
      </dsp:nvSpPr>
      <dsp:spPr>
        <a:xfrm>
          <a:off x="0" y="2051793"/>
          <a:ext cx="4041090" cy="32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F0778EE-72DD-7B4F-9CD4-4AC82E44EAAF}">
      <dsp:nvSpPr>
        <dsp:cNvPr id="0" name=""/>
        <dsp:cNvSpPr/>
      </dsp:nvSpPr>
      <dsp:spPr>
        <a:xfrm>
          <a:off x="202054" y="1859913"/>
          <a:ext cx="2828763" cy="38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921" tIns="0" rIns="106921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Filter noise points</a:t>
          </a:r>
        </a:p>
      </dsp:txBody>
      <dsp:txXfrm>
        <a:off x="220788" y="1878647"/>
        <a:ext cx="2791295" cy="346292"/>
      </dsp:txXfrm>
    </dsp:sp>
    <dsp:sp modelId="{C496D8C5-DD84-C24A-8684-88BAEBE98BA0}">
      <dsp:nvSpPr>
        <dsp:cNvPr id="0" name=""/>
        <dsp:cNvSpPr/>
      </dsp:nvSpPr>
      <dsp:spPr>
        <a:xfrm>
          <a:off x="0" y="2641473"/>
          <a:ext cx="4041090" cy="32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E353B0E-76AA-524B-9684-EFD678782009}">
      <dsp:nvSpPr>
        <dsp:cNvPr id="0" name=""/>
        <dsp:cNvSpPr/>
      </dsp:nvSpPr>
      <dsp:spPr>
        <a:xfrm>
          <a:off x="202054" y="2449593"/>
          <a:ext cx="2828763" cy="38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921" tIns="0" rIns="106921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Find Nearest edges as Candidate</a:t>
          </a:r>
        </a:p>
      </dsp:txBody>
      <dsp:txXfrm>
        <a:off x="220788" y="2468327"/>
        <a:ext cx="2791295" cy="346292"/>
      </dsp:txXfrm>
    </dsp:sp>
    <dsp:sp modelId="{2E125013-6B7C-1649-B1C1-723E5BCDAE62}">
      <dsp:nvSpPr>
        <dsp:cNvPr id="0" name=""/>
        <dsp:cNvSpPr/>
      </dsp:nvSpPr>
      <dsp:spPr>
        <a:xfrm>
          <a:off x="0" y="3231153"/>
          <a:ext cx="4041090" cy="32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EBF0C0A-E720-1E4B-9211-7518186DB340}">
      <dsp:nvSpPr>
        <dsp:cNvPr id="0" name=""/>
        <dsp:cNvSpPr/>
      </dsp:nvSpPr>
      <dsp:spPr>
        <a:xfrm>
          <a:off x="202054" y="3039273"/>
          <a:ext cx="2828763" cy="38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921" tIns="0" rIns="106921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Consider trend</a:t>
          </a:r>
        </a:p>
      </dsp:txBody>
      <dsp:txXfrm>
        <a:off x="220788" y="3058007"/>
        <a:ext cx="2791295" cy="346292"/>
      </dsp:txXfrm>
    </dsp:sp>
    <dsp:sp modelId="{7190E146-0178-A344-B5E2-2EAD21232CCA}">
      <dsp:nvSpPr>
        <dsp:cNvPr id="0" name=""/>
        <dsp:cNvSpPr/>
      </dsp:nvSpPr>
      <dsp:spPr>
        <a:xfrm>
          <a:off x="0" y="3820833"/>
          <a:ext cx="4041090" cy="32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4AE707A-5823-DE4B-B1FB-329E9482B8F9}">
      <dsp:nvSpPr>
        <dsp:cNvPr id="0" name=""/>
        <dsp:cNvSpPr/>
      </dsp:nvSpPr>
      <dsp:spPr>
        <a:xfrm>
          <a:off x="202054" y="3628953"/>
          <a:ext cx="2828763" cy="38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921" tIns="0" rIns="106921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Optimal path</a:t>
          </a:r>
        </a:p>
      </dsp:txBody>
      <dsp:txXfrm>
        <a:off x="220788" y="3647687"/>
        <a:ext cx="2791295" cy="34629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20654A-4E02-624A-80CD-A4960D6DC362}">
      <dsp:nvSpPr>
        <dsp:cNvPr id="0" name=""/>
        <dsp:cNvSpPr/>
      </dsp:nvSpPr>
      <dsp:spPr>
        <a:xfrm>
          <a:off x="0" y="1462113"/>
          <a:ext cx="4041090" cy="32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E5CB99-57CB-9C4B-A780-0E9A1B1FCD21}">
      <dsp:nvSpPr>
        <dsp:cNvPr id="0" name=""/>
        <dsp:cNvSpPr/>
      </dsp:nvSpPr>
      <dsp:spPr>
        <a:xfrm>
          <a:off x="202054" y="1270233"/>
          <a:ext cx="2828763" cy="38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921" tIns="0" rIns="106921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Filter dense points</a:t>
          </a:r>
        </a:p>
      </dsp:txBody>
      <dsp:txXfrm>
        <a:off x="220788" y="1288967"/>
        <a:ext cx="2791295" cy="346292"/>
      </dsp:txXfrm>
    </dsp:sp>
    <dsp:sp modelId="{27053B7F-CFC0-9649-902F-F41DF67167FD}">
      <dsp:nvSpPr>
        <dsp:cNvPr id="0" name=""/>
        <dsp:cNvSpPr/>
      </dsp:nvSpPr>
      <dsp:spPr>
        <a:xfrm>
          <a:off x="0" y="2051793"/>
          <a:ext cx="4041090" cy="32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F0778EE-72DD-7B4F-9CD4-4AC82E44EAAF}">
      <dsp:nvSpPr>
        <dsp:cNvPr id="0" name=""/>
        <dsp:cNvSpPr/>
      </dsp:nvSpPr>
      <dsp:spPr>
        <a:xfrm>
          <a:off x="202054" y="1859913"/>
          <a:ext cx="2828763" cy="38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921" tIns="0" rIns="106921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Filter noise points</a:t>
          </a:r>
        </a:p>
      </dsp:txBody>
      <dsp:txXfrm>
        <a:off x="220788" y="1878647"/>
        <a:ext cx="2791295" cy="346292"/>
      </dsp:txXfrm>
    </dsp:sp>
    <dsp:sp modelId="{C496D8C5-DD84-C24A-8684-88BAEBE98BA0}">
      <dsp:nvSpPr>
        <dsp:cNvPr id="0" name=""/>
        <dsp:cNvSpPr/>
      </dsp:nvSpPr>
      <dsp:spPr>
        <a:xfrm>
          <a:off x="0" y="2641473"/>
          <a:ext cx="4041090" cy="32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E353B0E-76AA-524B-9684-EFD678782009}">
      <dsp:nvSpPr>
        <dsp:cNvPr id="0" name=""/>
        <dsp:cNvSpPr/>
      </dsp:nvSpPr>
      <dsp:spPr>
        <a:xfrm>
          <a:off x="202054" y="2449593"/>
          <a:ext cx="2828763" cy="38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921" tIns="0" rIns="106921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Find Nearest edges as Candidate</a:t>
          </a:r>
        </a:p>
      </dsp:txBody>
      <dsp:txXfrm>
        <a:off x="220788" y="2468327"/>
        <a:ext cx="2791295" cy="346292"/>
      </dsp:txXfrm>
    </dsp:sp>
    <dsp:sp modelId="{2E125013-6B7C-1649-B1C1-723E5BCDAE62}">
      <dsp:nvSpPr>
        <dsp:cNvPr id="0" name=""/>
        <dsp:cNvSpPr/>
      </dsp:nvSpPr>
      <dsp:spPr>
        <a:xfrm>
          <a:off x="0" y="3231153"/>
          <a:ext cx="4041090" cy="32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EBF0C0A-E720-1E4B-9211-7518186DB340}">
      <dsp:nvSpPr>
        <dsp:cNvPr id="0" name=""/>
        <dsp:cNvSpPr/>
      </dsp:nvSpPr>
      <dsp:spPr>
        <a:xfrm>
          <a:off x="202054" y="3039273"/>
          <a:ext cx="2828763" cy="38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921" tIns="0" rIns="106921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Consider trend</a:t>
          </a:r>
        </a:p>
      </dsp:txBody>
      <dsp:txXfrm>
        <a:off x="220788" y="3058007"/>
        <a:ext cx="2791295" cy="346292"/>
      </dsp:txXfrm>
    </dsp:sp>
    <dsp:sp modelId="{7190E146-0178-A344-B5E2-2EAD21232CCA}">
      <dsp:nvSpPr>
        <dsp:cNvPr id="0" name=""/>
        <dsp:cNvSpPr/>
      </dsp:nvSpPr>
      <dsp:spPr>
        <a:xfrm>
          <a:off x="0" y="3820833"/>
          <a:ext cx="4041090" cy="32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4AE707A-5823-DE4B-B1FB-329E9482B8F9}">
      <dsp:nvSpPr>
        <dsp:cNvPr id="0" name=""/>
        <dsp:cNvSpPr/>
      </dsp:nvSpPr>
      <dsp:spPr>
        <a:xfrm>
          <a:off x="202054" y="3628953"/>
          <a:ext cx="2828763" cy="38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921" tIns="0" rIns="106921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Optimal path</a:t>
          </a:r>
        </a:p>
      </dsp:txBody>
      <dsp:txXfrm>
        <a:off x="220788" y="3647687"/>
        <a:ext cx="2791295" cy="34629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20654A-4E02-624A-80CD-A4960D6DC362}">
      <dsp:nvSpPr>
        <dsp:cNvPr id="0" name=""/>
        <dsp:cNvSpPr/>
      </dsp:nvSpPr>
      <dsp:spPr>
        <a:xfrm>
          <a:off x="0" y="1462113"/>
          <a:ext cx="4041090" cy="32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E5CB99-57CB-9C4B-A780-0E9A1B1FCD21}">
      <dsp:nvSpPr>
        <dsp:cNvPr id="0" name=""/>
        <dsp:cNvSpPr/>
      </dsp:nvSpPr>
      <dsp:spPr>
        <a:xfrm>
          <a:off x="202054" y="1270233"/>
          <a:ext cx="2828763" cy="38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921" tIns="0" rIns="106921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Filter dense points</a:t>
          </a:r>
        </a:p>
      </dsp:txBody>
      <dsp:txXfrm>
        <a:off x="220788" y="1288967"/>
        <a:ext cx="2791295" cy="346292"/>
      </dsp:txXfrm>
    </dsp:sp>
    <dsp:sp modelId="{27053B7F-CFC0-9649-902F-F41DF67167FD}">
      <dsp:nvSpPr>
        <dsp:cNvPr id="0" name=""/>
        <dsp:cNvSpPr/>
      </dsp:nvSpPr>
      <dsp:spPr>
        <a:xfrm>
          <a:off x="0" y="2051793"/>
          <a:ext cx="4041090" cy="32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F0778EE-72DD-7B4F-9CD4-4AC82E44EAAF}">
      <dsp:nvSpPr>
        <dsp:cNvPr id="0" name=""/>
        <dsp:cNvSpPr/>
      </dsp:nvSpPr>
      <dsp:spPr>
        <a:xfrm>
          <a:off x="202054" y="1859913"/>
          <a:ext cx="2828763" cy="38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921" tIns="0" rIns="106921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Filter noise points</a:t>
          </a:r>
        </a:p>
      </dsp:txBody>
      <dsp:txXfrm>
        <a:off x="220788" y="1878647"/>
        <a:ext cx="2791295" cy="346292"/>
      </dsp:txXfrm>
    </dsp:sp>
    <dsp:sp modelId="{C496D8C5-DD84-C24A-8684-88BAEBE98BA0}">
      <dsp:nvSpPr>
        <dsp:cNvPr id="0" name=""/>
        <dsp:cNvSpPr/>
      </dsp:nvSpPr>
      <dsp:spPr>
        <a:xfrm>
          <a:off x="0" y="2641473"/>
          <a:ext cx="4041090" cy="32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E353B0E-76AA-524B-9684-EFD678782009}">
      <dsp:nvSpPr>
        <dsp:cNvPr id="0" name=""/>
        <dsp:cNvSpPr/>
      </dsp:nvSpPr>
      <dsp:spPr>
        <a:xfrm>
          <a:off x="202054" y="2449593"/>
          <a:ext cx="2828763" cy="38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921" tIns="0" rIns="106921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Find Nearest edges as Candidate</a:t>
          </a:r>
        </a:p>
      </dsp:txBody>
      <dsp:txXfrm>
        <a:off x="220788" y="2468327"/>
        <a:ext cx="2791295" cy="346292"/>
      </dsp:txXfrm>
    </dsp:sp>
    <dsp:sp modelId="{2E125013-6B7C-1649-B1C1-723E5BCDAE62}">
      <dsp:nvSpPr>
        <dsp:cNvPr id="0" name=""/>
        <dsp:cNvSpPr/>
      </dsp:nvSpPr>
      <dsp:spPr>
        <a:xfrm>
          <a:off x="0" y="3231153"/>
          <a:ext cx="4041090" cy="32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EBF0C0A-E720-1E4B-9211-7518186DB340}">
      <dsp:nvSpPr>
        <dsp:cNvPr id="0" name=""/>
        <dsp:cNvSpPr/>
      </dsp:nvSpPr>
      <dsp:spPr>
        <a:xfrm>
          <a:off x="202054" y="3039273"/>
          <a:ext cx="2828763" cy="38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921" tIns="0" rIns="106921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Consider trend</a:t>
          </a:r>
        </a:p>
      </dsp:txBody>
      <dsp:txXfrm>
        <a:off x="220788" y="3058007"/>
        <a:ext cx="2791295" cy="346292"/>
      </dsp:txXfrm>
    </dsp:sp>
    <dsp:sp modelId="{7190E146-0178-A344-B5E2-2EAD21232CCA}">
      <dsp:nvSpPr>
        <dsp:cNvPr id="0" name=""/>
        <dsp:cNvSpPr/>
      </dsp:nvSpPr>
      <dsp:spPr>
        <a:xfrm>
          <a:off x="0" y="3820833"/>
          <a:ext cx="4041090" cy="32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4AE707A-5823-DE4B-B1FB-329E9482B8F9}">
      <dsp:nvSpPr>
        <dsp:cNvPr id="0" name=""/>
        <dsp:cNvSpPr/>
      </dsp:nvSpPr>
      <dsp:spPr>
        <a:xfrm>
          <a:off x="202054" y="3628953"/>
          <a:ext cx="2828763" cy="38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921" tIns="0" rIns="106921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Optimal path</a:t>
          </a:r>
        </a:p>
      </dsp:txBody>
      <dsp:txXfrm>
        <a:off x="220788" y="3647687"/>
        <a:ext cx="2791295" cy="34629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1B1B52-40F0-4F6B-B516-B3E16AFBD4BD}" type="datetimeFigureOut">
              <a:rPr lang="en-US" smtClean="0"/>
              <a:t>4/3/19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6E47A0-428C-4C07-8878-8BB4B23DF0A7}" type="slidenum">
              <a:rPr lang="en-US" smtClean="0"/>
              <a:t>‹#›</a:t>
            </a:fld>
            <a:endParaRPr lang="en-US"/>
          </a:p>
        </p:txBody>
      </p:sp>
      <p:pic>
        <p:nvPicPr>
          <p:cNvPr id="17" name="Picture 16" descr="LOGO_telenav_CMYK_Black_K_201308.ai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96923" y="8817010"/>
            <a:ext cx="682054" cy="157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3329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72AF4E-584E-44CA-8A70-A3B380E69DA4}" type="datetimeFigureOut">
              <a:rPr lang="en-US" smtClean="0"/>
              <a:t>4/3/19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9E2C9E-9D77-4704-94A4-53FA4CFCA087}" type="slidenum">
              <a:rPr lang="en-US" smtClean="0"/>
              <a:t>‹#›</a:t>
            </a:fld>
            <a:endParaRPr lang="en-US"/>
          </a:p>
        </p:txBody>
      </p:sp>
      <p:pic>
        <p:nvPicPr>
          <p:cNvPr id="17" name="Picture 16" descr="LOGO_telenav_CMYK_Black_K_201308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6923" y="8817010"/>
            <a:ext cx="682054" cy="157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9355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117475" indent="-117475" algn="l" defTabSz="914400" rtl="0" eaLnBrk="1" latinLnBrk="0" hangingPunct="1">
      <a:lnSpc>
        <a:spcPct val="85000"/>
      </a:lnSpc>
      <a:spcBef>
        <a:spcPts val="1200"/>
      </a:spcBef>
      <a:spcAft>
        <a:spcPts val="200"/>
      </a:spcAft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228600" indent="-111125" algn="l" defTabSz="914400" rtl="0" eaLnBrk="1" latinLnBrk="0" hangingPunct="1">
      <a:lnSpc>
        <a:spcPct val="85000"/>
      </a:lnSpc>
      <a:spcBef>
        <a:spcPts val="400"/>
      </a:spcBef>
      <a:spcAft>
        <a:spcPts val="200"/>
      </a:spcAft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346075" indent="-117475" algn="l" defTabSz="914400" rtl="0" eaLnBrk="1" latinLnBrk="0" hangingPunct="1">
      <a:lnSpc>
        <a:spcPct val="85000"/>
      </a:lnSpc>
      <a:spcBef>
        <a:spcPts val="400"/>
      </a:spcBef>
      <a:spcAft>
        <a:spcPts val="200"/>
      </a:spcAft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457200" indent="-111125" algn="l" defTabSz="914400" rtl="0" eaLnBrk="1" latinLnBrk="0" hangingPunct="1">
      <a:lnSpc>
        <a:spcPct val="85000"/>
      </a:lnSpc>
      <a:spcBef>
        <a:spcPts val="400"/>
      </a:spcBef>
      <a:spcAft>
        <a:spcPts val="200"/>
      </a:spcAft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574675" indent="-117475" algn="l" defTabSz="914400" rtl="0" eaLnBrk="1" latinLnBrk="0" hangingPunct="1">
      <a:lnSpc>
        <a:spcPct val="85000"/>
      </a:lnSpc>
      <a:spcBef>
        <a:spcPts val="400"/>
      </a:spcBef>
      <a:spcAft>
        <a:spcPts val="200"/>
      </a:spcAft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original picture tells the feature of destination adjustment from Lyft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2C9E-9D77-4704-94A4-53FA4CFCA08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960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original picture tells the feature of destination adjustment from Lyft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2C9E-9D77-4704-94A4-53FA4CFCA08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0900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original picture tells the feature of destination adjustment from Lyft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2C9E-9D77-4704-94A4-53FA4CFCA08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2216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original picture tells the feature of destination adjustment from Lyft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2C9E-9D77-4704-94A4-53FA4CFCA08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7200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2C9E-9D77-4704-94A4-53FA4CFCA08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0023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2C9E-9D77-4704-94A4-53FA4CFCA08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1036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2C9E-9D77-4704-94A4-53FA4CFCA08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87119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original picture tells the feature of destination adjustment from Lyft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2C9E-9D77-4704-94A4-53FA4CFCA08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0055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Live traffic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Enhance map data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Analysis user pattern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2C9E-9D77-4704-94A4-53FA4CFCA08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6302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HMM -&gt; Emission Cost -&gt; Transition Cost</a:t>
            </a:r>
          </a:p>
          <a:p>
            <a:r>
              <a:rPr lang="en-US" dirty="0"/>
              <a:t>Dynamic programming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2C9E-9D77-4704-94A4-53FA4CFCA08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2392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HMM -&gt; Emission Cost -&gt; Transition Cost</a:t>
            </a:r>
          </a:p>
          <a:p>
            <a:r>
              <a:rPr lang="en-US" dirty="0"/>
              <a:t>Dynamic programming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2C9E-9D77-4704-94A4-53FA4CFCA08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886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current data statistics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2C9E-9D77-4704-94A4-53FA4CFCA08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4599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current data statistics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2C9E-9D77-4704-94A4-53FA4CFCA08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8790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current data statistics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2C9E-9D77-4704-94A4-53FA4CFCA08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1004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current data statistics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2C9E-9D77-4704-94A4-53FA4CFCA08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2116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original picture tells the feature of destination adjustment from Lyft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2C9E-9D77-4704-94A4-53FA4CFCA08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5832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original picture tells the feature of destination adjustment from Lyft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2C9E-9D77-4704-94A4-53FA4CFCA08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5554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original picture tells the feature of destination adjustment from Lyft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2C9E-9D77-4704-94A4-53FA4CFCA08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9831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original picture tells the feature of destination adjustment from Lyft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2C9E-9D77-4704-94A4-53FA4CFCA08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5560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15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758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: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457200" y="2029397"/>
            <a:ext cx="3454400" cy="4371403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3" name="Content Placeholder 2"/>
          <p:cNvSpPr>
            <a:spLocks noGrp="1"/>
          </p:cNvSpPr>
          <p:nvPr>
            <p:ph idx="12"/>
          </p:nvPr>
        </p:nvSpPr>
        <p:spPr>
          <a:xfrm>
            <a:off x="4368799" y="2029397"/>
            <a:ext cx="7365999" cy="4371403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0"/>
          </p:nvPr>
        </p:nvSpPr>
        <p:spPr>
          <a:xfrm>
            <a:off x="457200" y="1357143"/>
            <a:ext cx="11277600" cy="443654"/>
          </a:xfrm>
        </p:spPr>
        <p:txBody>
          <a:bodyPr anchor="t">
            <a:noAutofit/>
          </a:bodyPr>
          <a:lstStyle>
            <a:lvl1pPr marL="0" indent="0">
              <a:buNone/>
              <a:defRPr sz="2000" b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3384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457200" y="2029397"/>
            <a:ext cx="3454400" cy="4371403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Content Placeholder 2"/>
          <p:cNvSpPr>
            <a:spLocks noGrp="1"/>
          </p:cNvSpPr>
          <p:nvPr>
            <p:ph idx="11"/>
          </p:nvPr>
        </p:nvSpPr>
        <p:spPr>
          <a:xfrm>
            <a:off x="4368799" y="2029397"/>
            <a:ext cx="3454400" cy="4371403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3" name="Content Placeholder 2"/>
          <p:cNvSpPr>
            <a:spLocks noGrp="1"/>
          </p:cNvSpPr>
          <p:nvPr>
            <p:ph idx="12"/>
          </p:nvPr>
        </p:nvSpPr>
        <p:spPr>
          <a:xfrm>
            <a:off x="8280398" y="2029397"/>
            <a:ext cx="3454400" cy="4371403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0"/>
          </p:nvPr>
        </p:nvSpPr>
        <p:spPr>
          <a:xfrm>
            <a:off x="457200" y="1357143"/>
            <a:ext cx="11277600" cy="443654"/>
          </a:xfrm>
        </p:spPr>
        <p:txBody>
          <a:bodyPr anchor="t">
            <a:noAutofit/>
          </a:bodyPr>
          <a:lstStyle>
            <a:lvl1pPr marL="0" indent="0">
              <a:buNone/>
              <a:defRPr sz="2000" b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32090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600" cy="886397"/>
          </a:xfrm>
        </p:spPr>
        <p:txBody>
          <a:bodyPr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idx="10"/>
          </p:nvPr>
        </p:nvSpPr>
        <p:spPr>
          <a:xfrm>
            <a:off x="457200" y="1357143"/>
            <a:ext cx="11277600" cy="443654"/>
          </a:xfrm>
        </p:spPr>
        <p:txBody>
          <a:bodyPr anchor="t">
            <a:noAutofit/>
          </a:bodyPr>
          <a:lstStyle>
            <a:lvl1pPr marL="0" indent="0">
              <a:buNone/>
              <a:defRPr sz="2000" b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02793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31458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1924051" y="457201"/>
            <a:ext cx="8343898" cy="5943600"/>
          </a:xfrm>
        </p:spPr>
        <p:txBody>
          <a:bodyPr anchor="t" anchorCtr="0"/>
          <a:lstStyle>
            <a:lvl1pPr marL="0" indent="0" algn="l">
              <a:lnSpc>
                <a:spcPct val="100000"/>
              </a:lnSpc>
              <a:spcBef>
                <a:spcPts val="2400"/>
              </a:spcBef>
              <a:spcAft>
                <a:spcPts val="1200"/>
              </a:spcAft>
              <a:buFont typeface="Arial" panose="020B0604020202020204" pitchFamily="34" charset="0"/>
              <a:buChar char="​"/>
              <a:defRPr sz="3000"/>
            </a:lvl1pPr>
            <a:lvl2pPr marL="0" indent="0" algn="l">
              <a:lnSpc>
                <a:spcPct val="100000"/>
              </a:lnSpc>
              <a:spcBef>
                <a:spcPts val="2400"/>
              </a:spcBef>
              <a:spcAft>
                <a:spcPts val="1200"/>
              </a:spcAft>
              <a:buFont typeface="Arial" panose="020B0604020202020204" pitchFamily="34" charset="0"/>
              <a:buChar char="​"/>
              <a:defRPr sz="3000" i="0">
                <a:solidFill>
                  <a:schemeClr val="bg2">
                    <a:lumMod val="50000"/>
                  </a:schemeClr>
                </a:solidFill>
              </a:defRPr>
            </a:lvl2pPr>
            <a:lvl3pPr marL="0" indent="0" algn="l">
              <a:lnSpc>
                <a:spcPct val="8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2000">
                <a:solidFill>
                  <a:schemeClr val="accent3"/>
                </a:solidFill>
              </a:defRPr>
            </a:lvl3pPr>
            <a:lvl4pPr marL="0" indent="0" algn="l">
              <a:lnSpc>
                <a:spcPct val="8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2000">
                <a:solidFill>
                  <a:schemeClr val="bg2">
                    <a:lumMod val="50000"/>
                  </a:schemeClr>
                </a:solidFill>
              </a:defRPr>
            </a:lvl4pPr>
            <a:lvl5pPr marL="0" indent="0" algn="ctr">
              <a:spcBef>
                <a:spcPts val="2400"/>
              </a:spcBef>
              <a:buFont typeface="Arial" panose="020B0604020202020204" pitchFamily="34" charset="0"/>
              <a:buChar char="​"/>
              <a:defRPr sz="16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973824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/>
          <p:cNvSpPr>
            <a:spLocks noGrp="1"/>
          </p:cNvSpPr>
          <p:nvPr>
            <p:ph type="body" sz="quarter" idx="11"/>
          </p:nvPr>
        </p:nvSpPr>
        <p:spPr>
          <a:xfrm>
            <a:off x="457200" y="1970089"/>
            <a:ext cx="3299884" cy="369887"/>
          </a:xfrm>
        </p:spPr>
        <p:txBody>
          <a:bodyPr anchor="b" anchorCtr="0">
            <a:noAutofit/>
          </a:bodyPr>
          <a:lstStyle>
            <a:lvl1pPr marL="0" indent="0" algn="l" defTabSz="914400" rtl="0" eaLnBrk="1" latinLnBrk="0" hangingPunct="1">
              <a:buFontTx/>
              <a:buNone/>
              <a:defRPr lang="en-US" sz="2000" b="1" i="0" kern="1200" dirty="0" smtClean="0">
                <a:solidFill>
                  <a:schemeClr val="accent3"/>
                </a:solidFill>
                <a:latin typeface="Avenir Heavy" charset="0"/>
                <a:ea typeface="Avenir Heavy" charset="0"/>
                <a:cs typeface="Avenir Heavy" charset="0"/>
              </a:defRPr>
            </a:lvl1pPr>
            <a:lvl2pPr marL="0" indent="0" algn="ctr" defTabSz="914400" rtl="0" eaLnBrk="1" latinLnBrk="0" hangingPunct="1">
              <a:buFontTx/>
              <a:buNone/>
              <a:defRPr lang="en-US" sz="18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ctr" defTabSz="914400" rtl="0" eaLnBrk="1" latinLnBrk="0" hangingPunct="1">
              <a:buFontTx/>
              <a:buNone/>
              <a:defRPr lang="en-US" sz="18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0" hangingPunct="1">
              <a:buFontTx/>
              <a:buNone/>
              <a:defRPr lang="en-US" sz="18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0" hangingPunct="1">
              <a:buFontTx/>
              <a:buNone/>
              <a:defRPr lang="en-US" sz="18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2"/>
          </p:nvPr>
        </p:nvSpPr>
        <p:spPr>
          <a:xfrm>
            <a:off x="488951" y="2601914"/>
            <a:ext cx="3268133" cy="3441077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buFontTx/>
              <a:buNone/>
              <a:defRPr lang="en-US" sz="15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0" indent="0" algn="l" defTabSz="914400" rtl="0" eaLnBrk="1" latinLnBrk="0" hangingPunct="1">
              <a:buFontTx/>
              <a:buNone/>
              <a:defRPr lang="en-US" sz="14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buFontTx/>
              <a:buNone/>
              <a:defRPr lang="en-US" sz="14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buFontTx/>
              <a:buNone/>
              <a:defRPr lang="en-US" sz="14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buFontTx/>
              <a:buNone/>
              <a:defRPr lang="en-US" sz="1400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16"/>
          <p:cNvSpPr>
            <a:spLocks noGrp="1"/>
          </p:cNvSpPr>
          <p:nvPr>
            <p:ph type="body" sz="quarter" idx="13"/>
          </p:nvPr>
        </p:nvSpPr>
        <p:spPr>
          <a:xfrm>
            <a:off x="4281427" y="1970089"/>
            <a:ext cx="3299884" cy="369887"/>
          </a:xfrm>
        </p:spPr>
        <p:txBody>
          <a:bodyPr anchor="b" anchorCtr="0">
            <a:noAutofit/>
          </a:bodyPr>
          <a:lstStyle>
            <a:lvl1pPr marL="0" indent="0" algn="l" defTabSz="914400" rtl="0" eaLnBrk="1" latinLnBrk="0" hangingPunct="1">
              <a:buFontTx/>
              <a:buNone/>
              <a:defRPr lang="en-US" sz="2000" b="1" i="0" kern="1200" dirty="0" smtClean="0">
                <a:solidFill>
                  <a:schemeClr val="accent3"/>
                </a:solidFill>
                <a:latin typeface="Avenir Heavy" charset="0"/>
                <a:ea typeface="Avenir Heavy" charset="0"/>
                <a:cs typeface="Avenir Heavy" charset="0"/>
              </a:defRPr>
            </a:lvl1pPr>
            <a:lvl2pPr marL="0" indent="0" algn="ctr" defTabSz="914400" rtl="0" eaLnBrk="1" latinLnBrk="0" hangingPunct="1">
              <a:buFontTx/>
              <a:buNone/>
              <a:defRPr lang="en-US" sz="18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ctr" defTabSz="914400" rtl="0" eaLnBrk="1" latinLnBrk="0" hangingPunct="1">
              <a:buFontTx/>
              <a:buNone/>
              <a:defRPr lang="en-US" sz="18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0" hangingPunct="1">
              <a:buFontTx/>
              <a:buNone/>
              <a:defRPr lang="en-US" sz="18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0" hangingPunct="1">
              <a:buFontTx/>
              <a:buNone/>
              <a:defRPr lang="en-US" sz="18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8"/>
          <p:cNvSpPr>
            <a:spLocks noGrp="1"/>
          </p:cNvSpPr>
          <p:nvPr>
            <p:ph type="body" sz="quarter" idx="14"/>
          </p:nvPr>
        </p:nvSpPr>
        <p:spPr>
          <a:xfrm>
            <a:off x="4313177" y="2601914"/>
            <a:ext cx="3268133" cy="3441077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buFontTx/>
              <a:buNone/>
              <a:defRPr lang="en-US" sz="15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0" indent="0" algn="l" defTabSz="914400" rtl="0" eaLnBrk="1" latinLnBrk="0" hangingPunct="1">
              <a:buFontTx/>
              <a:buNone/>
              <a:defRPr lang="en-US" sz="14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buFontTx/>
              <a:buNone/>
              <a:defRPr lang="en-US" sz="14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buFontTx/>
              <a:buNone/>
              <a:defRPr lang="en-US" sz="14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buFontTx/>
              <a:buNone/>
              <a:defRPr lang="en-US" sz="1400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16"/>
          <p:cNvSpPr>
            <a:spLocks noGrp="1"/>
          </p:cNvSpPr>
          <p:nvPr>
            <p:ph type="body" sz="quarter" idx="15"/>
          </p:nvPr>
        </p:nvSpPr>
        <p:spPr>
          <a:xfrm>
            <a:off x="8105654" y="1970089"/>
            <a:ext cx="3299884" cy="369887"/>
          </a:xfrm>
        </p:spPr>
        <p:txBody>
          <a:bodyPr anchor="b" anchorCtr="0">
            <a:noAutofit/>
          </a:bodyPr>
          <a:lstStyle>
            <a:lvl1pPr marL="0" indent="0" algn="l" defTabSz="914400" rtl="0" eaLnBrk="1" latinLnBrk="0" hangingPunct="1">
              <a:buFontTx/>
              <a:buNone/>
              <a:defRPr lang="en-US" sz="2000" b="1" i="0" kern="1200" dirty="0" smtClean="0">
                <a:solidFill>
                  <a:schemeClr val="accent3"/>
                </a:solidFill>
                <a:latin typeface="Avenir Heavy" charset="0"/>
                <a:ea typeface="Avenir Heavy" charset="0"/>
                <a:cs typeface="Avenir Heavy" charset="0"/>
              </a:defRPr>
            </a:lvl1pPr>
            <a:lvl2pPr marL="0" indent="0" algn="ctr" defTabSz="914400" rtl="0" eaLnBrk="1" latinLnBrk="0" hangingPunct="1">
              <a:buFontTx/>
              <a:buNone/>
              <a:defRPr lang="en-US" sz="18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ctr" defTabSz="914400" rtl="0" eaLnBrk="1" latinLnBrk="0" hangingPunct="1">
              <a:buFontTx/>
              <a:buNone/>
              <a:defRPr lang="en-US" sz="18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0" hangingPunct="1">
              <a:buFontTx/>
              <a:buNone/>
              <a:defRPr lang="en-US" sz="18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0" hangingPunct="1">
              <a:buFontTx/>
              <a:buNone/>
              <a:defRPr lang="en-US" sz="18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18"/>
          <p:cNvSpPr>
            <a:spLocks noGrp="1"/>
          </p:cNvSpPr>
          <p:nvPr>
            <p:ph type="body" sz="quarter" idx="16"/>
          </p:nvPr>
        </p:nvSpPr>
        <p:spPr>
          <a:xfrm>
            <a:off x="8137404" y="2601914"/>
            <a:ext cx="3268133" cy="3441077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buFontTx/>
              <a:buNone/>
              <a:defRPr lang="en-US" sz="15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0" indent="0" algn="l" defTabSz="914400" rtl="0" eaLnBrk="1" latinLnBrk="0" hangingPunct="1">
              <a:buFontTx/>
              <a:buNone/>
              <a:defRPr lang="en-US" sz="14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buFontTx/>
              <a:buNone/>
              <a:defRPr lang="en-US" sz="14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buFontTx/>
              <a:buNone/>
              <a:defRPr lang="en-US" sz="14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buFontTx/>
              <a:buNone/>
              <a:defRPr lang="en-US" sz="1400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600" cy="88639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07322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/Big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57200" y="457201"/>
            <a:ext cx="11277600" cy="594360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Char char="​"/>
              <a:defRPr sz="5000"/>
            </a:lvl1pPr>
            <a:lvl2pPr marL="0" indent="0" algn="ctr">
              <a:spcBef>
                <a:spcPts val="2400"/>
              </a:spcBef>
              <a:buFont typeface="Arial" panose="020B0604020202020204" pitchFamily="34" charset="0"/>
              <a:buChar char="​"/>
              <a:defRPr sz="2000" i="1">
                <a:solidFill>
                  <a:schemeClr val="accent3"/>
                </a:solidFill>
              </a:defRPr>
            </a:lvl2pPr>
            <a:lvl3pPr marL="0" indent="0" algn="ctr">
              <a:spcBef>
                <a:spcPts val="2400"/>
              </a:spcBef>
              <a:buFont typeface="Arial" panose="020B0604020202020204" pitchFamily="34" charset="0"/>
              <a:buChar char="​"/>
              <a:defRPr sz="1600">
                <a:solidFill>
                  <a:schemeClr val="accent1"/>
                </a:solidFill>
              </a:defRPr>
            </a:lvl3pPr>
            <a:lvl4pPr marL="0" indent="0" algn="ctr">
              <a:spcBef>
                <a:spcPts val="2400"/>
              </a:spcBef>
              <a:buFont typeface="Arial" panose="020B0604020202020204" pitchFamily="34" charset="0"/>
              <a:buChar char="​"/>
              <a:defRPr sz="1600">
                <a:solidFill>
                  <a:schemeClr val="accent1"/>
                </a:solidFill>
              </a:defRPr>
            </a:lvl4pPr>
            <a:lvl5pPr marL="0" indent="0" algn="ctr">
              <a:spcBef>
                <a:spcPts val="2400"/>
              </a:spcBef>
              <a:buFont typeface="Arial" panose="020B0604020202020204" pitchFamily="34" charset="0"/>
              <a:buChar char="​"/>
              <a:defRPr sz="16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305912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874306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Info / Contac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2"/>
          <p:cNvSpPr>
            <a:spLocks noGrp="1"/>
          </p:cNvSpPr>
          <p:nvPr>
            <p:ph type="pic" sz="quarter" idx="10"/>
          </p:nvPr>
        </p:nvSpPr>
        <p:spPr>
          <a:xfrm>
            <a:off x="7635356" y="0"/>
            <a:ext cx="4556644" cy="6857999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6" name="Title 16"/>
          <p:cNvSpPr>
            <a:spLocks noGrp="1"/>
          </p:cNvSpPr>
          <p:nvPr>
            <p:ph type="title" hasCustomPrompt="1"/>
          </p:nvPr>
        </p:nvSpPr>
        <p:spPr>
          <a:xfrm>
            <a:off x="993943" y="1663004"/>
            <a:ext cx="5454530" cy="459181"/>
          </a:xfrm>
        </p:spPr>
        <p:txBody>
          <a:bodyPr>
            <a:noAutofit/>
          </a:bodyPr>
          <a:lstStyle>
            <a:lvl1pPr>
              <a:defRPr b="1" i="0">
                <a:latin typeface="Avenir Heavy" charset="0"/>
                <a:ea typeface="Avenir Heavy" charset="0"/>
                <a:cs typeface="Avenir Heavy" charset="0"/>
              </a:defRPr>
            </a:lvl1pPr>
          </a:lstStyle>
          <a:p>
            <a:r>
              <a:rPr lang="en-US" dirty="0"/>
              <a:t>Speaker Name</a:t>
            </a:r>
          </a:p>
        </p:txBody>
      </p:sp>
      <p:sp>
        <p:nvSpPr>
          <p:cNvPr id="30" name="Text Placeholder 28"/>
          <p:cNvSpPr>
            <a:spLocks noGrp="1"/>
          </p:cNvSpPr>
          <p:nvPr>
            <p:ph type="body" sz="quarter" idx="11" hasCustomPrompt="1"/>
          </p:nvPr>
        </p:nvSpPr>
        <p:spPr>
          <a:xfrm>
            <a:off x="990012" y="2495146"/>
            <a:ext cx="5457825" cy="2198687"/>
          </a:xfrm>
        </p:spPr>
        <p:txBody>
          <a:bodyPr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en-US" dirty="0"/>
              <a:t>Speaker Information goes here</a:t>
            </a:r>
          </a:p>
        </p:txBody>
      </p:sp>
      <p:sp>
        <p:nvSpPr>
          <p:cNvPr id="3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990012" y="4800033"/>
            <a:ext cx="5457825" cy="355278"/>
          </a:xfrm>
        </p:spPr>
        <p:txBody>
          <a:bodyPr/>
          <a:lstStyle>
            <a:lvl1pPr marL="0" indent="0">
              <a:buNone/>
              <a:defRPr sz="18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Insert Address Here</a:t>
            </a:r>
          </a:p>
        </p:txBody>
      </p:sp>
      <p:sp>
        <p:nvSpPr>
          <p:cNvPr id="3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990012" y="5215784"/>
            <a:ext cx="5457825" cy="355278"/>
          </a:xfrm>
        </p:spPr>
        <p:txBody>
          <a:bodyPr/>
          <a:lstStyle>
            <a:lvl1pPr marL="0" indent="0">
              <a:buNone/>
              <a:defRPr sz="1800" baseline="0">
                <a:solidFill>
                  <a:srgbClr val="7F7F7F"/>
                </a:solidFill>
              </a:defRPr>
            </a:lvl1pPr>
          </a:lstStyle>
          <a:p>
            <a:pPr lvl="0"/>
            <a:r>
              <a:rPr lang="en-US" dirty="0"/>
              <a:t>Insert E-mail Address Here </a:t>
            </a:r>
          </a:p>
        </p:txBody>
      </p:sp>
      <p:sp>
        <p:nvSpPr>
          <p:cNvPr id="35" name="Text Placeholder 34"/>
          <p:cNvSpPr>
            <a:spLocks noGrp="1"/>
          </p:cNvSpPr>
          <p:nvPr>
            <p:ph type="body" sz="quarter" idx="14" hasCustomPrompt="1"/>
          </p:nvPr>
        </p:nvSpPr>
        <p:spPr>
          <a:xfrm>
            <a:off x="990328" y="2132013"/>
            <a:ext cx="5473972" cy="301625"/>
          </a:xfrm>
        </p:spPr>
        <p:txBody>
          <a:bodyPr/>
          <a:lstStyle>
            <a:lvl1pPr marL="0" indent="0">
              <a:buNone/>
              <a:defRPr sz="2000" b="0" i="0">
                <a:solidFill>
                  <a:srgbClr val="FFB600"/>
                </a:solidFill>
                <a:latin typeface="Avenir Medium" charset="0"/>
                <a:ea typeface="Avenir Medium" charset="0"/>
                <a:cs typeface="Avenir Medium" charset="0"/>
              </a:defRPr>
            </a:lvl1pPr>
          </a:lstStyle>
          <a:p>
            <a:pPr lvl="0"/>
            <a:r>
              <a:rPr lang="en-US" dirty="0"/>
              <a:t>Speaker Title</a:t>
            </a:r>
          </a:p>
        </p:txBody>
      </p:sp>
    </p:spTree>
    <p:extLst>
      <p:ext uri="{BB962C8B-B14F-4D97-AF65-F5344CB8AC3E}">
        <p14:creationId xmlns:p14="http://schemas.microsoft.com/office/powerpoint/2010/main" val="1461024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childTnLst>
                                    <p:animMotion origin="layout" path="M 0 1.37436E-6 L 0 -0.04443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2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3" grpId="1"/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Freeform 62"/>
          <p:cNvSpPr/>
          <p:nvPr userDrawn="1"/>
        </p:nvSpPr>
        <p:spPr>
          <a:xfrm rot="10800000">
            <a:off x="3602823" y="1479890"/>
            <a:ext cx="2337390" cy="2441600"/>
          </a:xfrm>
          <a:custGeom>
            <a:avLst/>
            <a:gdLst>
              <a:gd name="connsiteX0" fmla="*/ 1168695 w 2337390"/>
              <a:gd name="connsiteY0" fmla="*/ 2441600 h 2441600"/>
              <a:gd name="connsiteX1" fmla="*/ 0 w 2337390"/>
              <a:gd name="connsiteY1" fmla="*/ 1272906 h 2441600"/>
              <a:gd name="connsiteX2" fmla="*/ 933162 w 2337390"/>
              <a:gd name="connsiteY2" fmla="*/ 127956 h 2441600"/>
              <a:gd name="connsiteX3" fmla="*/ 966828 w 2337390"/>
              <a:gd name="connsiteY3" fmla="*/ 122818 h 2441600"/>
              <a:gd name="connsiteX4" fmla="*/ 1168701 w 2337390"/>
              <a:gd name="connsiteY4" fmla="*/ 0 h 2441600"/>
              <a:gd name="connsiteX5" fmla="*/ 1370577 w 2337390"/>
              <a:gd name="connsiteY5" fmla="*/ 122820 h 2441600"/>
              <a:gd name="connsiteX6" fmla="*/ 1404228 w 2337390"/>
              <a:gd name="connsiteY6" fmla="*/ 127956 h 2441600"/>
              <a:gd name="connsiteX7" fmla="*/ 2337390 w 2337390"/>
              <a:gd name="connsiteY7" fmla="*/ 1272906 h 2441600"/>
              <a:gd name="connsiteX8" fmla="*/ 1168695 w 2337390"/>
              <a:gd name="connsiteY8" fmla="*/ 2441600 h 244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37390" h="2441600">
                <a:moveTo>
                  <a:pt x="1168695" y="2441600"/>
                </a:moveTo>
                <a:cubicBezTo>
                  <a:pt x="523243" y="2441600"/>
                  <a:pt x="0" y="1918358"/>
                  <a:pt x="0" y="1272906"/>
                </a:cubicBezTo>
                <a:cubicBezTo>
                  <a:pt x="0" y="708136"/>
                  <a:pt x="400608" y="236932"/>
                  <a:pt x="933162" y="127956"/>
                </a:cubicBezTo>
                <a:lnTo>
                  <a:pt x="966828" y="122818"/>
                </a:lnTo>
                <a:lnTo>
                  <a:pt x="1168701" y="0"/>
                </a:lnTo>
                <a:lnTo>
                  <a:pt x="1370577" y="122820"/>
                </a:lnTo>
                <a:lnTo>
                  <a:pt x="1404228" y="127956"/>
                </a:lnTo>
                <a:cubicBezTo>
                  <a:pt x="1936782" y="236932"/>
                  <a:pt x="2337390" y="708136"/>
                  <a:pt x="2337390" y="1272906"/>
                </a:cubicBezTo>
                <a:cubicBezTo>
                  <a:pt x="2337390" y="1918358"/>
                  <a:pt x="1814147" y="2441600"/>
                  <a:pt x="1168695" y="2441600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5400000" scaled="1"/>
          </a:gradFill>
          <a:ln w="25400" cap="flat" cmpd="sng" algn="ctr">
            <a:noFill/>
            <a:prstDash val="solid"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ko-KR" altLang="en-US" dirty="0">
              <a:latin typeface="Roboto Condensed Light"/>
              <a:ea typeface="Roboto Condensed Regular"/>
            </a:endParaRPr>
          </a:p>
        </p:txBody>
      </p:sp>
      <p:sp>
        <p:nvSpPr>
          <p:cNvPr id="64" name="Freeform 63"/>
          <p:cNvSpPr/>
          <p:nvPr userDrawn="1"/>
        </p:nvSpPr>
        <p:spPr>
          <a:xfrm rot="10800000">
            <a:off x="8900757" y="1479890"/>
            <a:ext cx="2337390" cy="2441600"/>
          </a:xfrm>
          <a:custGeom>
            <a:avLst/>
            <a:gdLst>
              <a:gd name="connsiteX0" fmla="*/ 1168695 w 2337390"/>
              <a:gd name="connsiteY0" fmla="*/ 2441600 h 2441600"/>
              <a:gd name="connsiteX1" fmla="*/ 0 w 2337390"/>
              <a:gd name="connsiteY1" fmla="*/ 1272906 h 2441600"/>
              <a:gd name="connsiteX2" fmla="*/ 933162 w 2337390"/>
              <a:gd name="connsiteY2" fmla="*/ 127956 h 2441600"/>
              <a:gd name="connsiteX3" fmla="*/ 966828 w 2337390"/>
              <a:gd name="connsiteY3" fmla="*/ 122818 h 2441600"/>
              <a:gd name="connsiteX4" fmla="*/ 1168701 w 2337390"/>
              <a:gd name="connsiteY4" fmla="*/ 0 h 2441600"/>
              <a:gd name="connsiteX5" fmla="*/ 1370577 w 2337390"/>
              <a:gd name="connsiteY5" fmla="*/ 122820 h 2441600"/>
              <a:gd name="connsiteX6" fmla="*/ 1404228 w 2337390"/>
              <a:gd name="connsiteY6" fmla="*/ 127956 h 2441600"/>
              <a:gd name="connsiteX7" fmla="*/ 2337390 w 2337390"/>
              <a:gd name="connsiteY7" fmla="*/ 1272906 h 2441600"/>
              <a:gd name="connsiteX8" fmla="*/ 1168695 w 2337390"/>
              <a:gd name="connsiteY8" fmla="*/ 2441600 h 244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37390" h="2441600">
                <a:moveTo>
                  <a:pt x="1168695" y="2441600"/>
                </a:moveTo>
                <a:cubicBezTo>
                  <a:pt x="523243" y="2441600"/>
                  <a:pt x="0" y="1918358"/>
                  <a:pt x="0" y="1272906"/>
                </a:cubicBezTo>
                <a:cubicBezTo>
                  <a:pt x="0" y="708136"/>
                  <a:pt x="400608" y="236932"/>
                  <a:pt x="933162" y="127956"/>
                </a:cubicBezTo>
                <a:lnTo>
                  <a:pt x="966828" y="122818"/>
                </a:lnTo>
                <a:lnTo>
                  <a:pt x="1168701" y="0"/>
                </a:lnTo>
                <a:lnTo>
                  <a:pt x="1370577" y="122820"/>
                </a:lnTo>
                <a:lnTo>
                  <a:pt x="1404228" y="127956"/>
                </a:lnTo>
                <a:cubicBezTo>
                  <a:pt x="1936782" y="236932"/>
                  <a:pt x="2337390" y="708136"/>
                  <a:pt x="2337390" y="1272906"/>
                </a:cubicBezTo>
                <a:cubicBezTo>
                  <a:pt x="2337390" y="1918358"/>
                  <a:pt x="1814147" y="2441600"/>
                  <a:pt x="1168695" y="2441600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5400000" scaled="1"/>
          </a:gradFill>
          <a:ln w="25400" cap="flat" cmpd="sng" algn="ctr">
            <a:noFill/>
            <a:prstDash val="solid"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ko-KR" altLang="en-US" dirty="0">
              <a:latin typeface="Roboto Condensed Light"/>
              <a:ea typeface="Roboto Condensed Regular"/>
            </a:endParaRPr>
          </a:p>
        </p:txBody>
      </p:sp>
      <p:sp>
        <p:nvSpPr>
          <p:cNvPr id="65" name="Freeform 64"/>
          <p:cNvSpPr/>
          <p:nvPr userDrawn="1"/>
        </p:nvSpPr>
        <p:spPr>
          <a:xfrm rot="10800000">
            <a:off x="6258903" y="1479890"/>
            <a:ext cx="2337390" cy="2441600"/>
          </a:xfrm>
          <a:custGeom>
            <a:avLst/>
            <a:gdLst>
              <a:gd name="connsiteX0" fmla="*/ 1168695 w 2337390"/>
              <a:gd name="connsiteY0" fmla="*/ 2441600 h 2441600"/>
              <a:gd name="connsiteX1" fmla="*/ 0 w 2337390"/>
              <a:gd name="connsiteY1" fmla="*/ 1272906 h 2441600"/>
              <a:gd name="connsiteX2" fmla="*/ 933162 w 2337390"/>
              <a:gd name="connsiteY2" fmla="*/ 127956 h 2441600"/>
              <a:gd name="connsiteX3" fmla="*/ 966828 w 2337390"/>
              <a:gd name="connsiteY3" fmla="*/ 122818 h 2441600"/>
              <a:gd name="connsiteX4" fmla="*/ 1168701 w 2337390"/>
              <a:gd name="connsiteY4" fmla="*/ 0 h 2441600"/>
              <a:gd name="connsiteX5" fmla="*/ 1370577 w 2337390"/>
              <a:gd name="connsiteY5" fmla="*/ 122820 h 2441600"/>
              <a:gd name="connsiteX6" fmla="*/ 1404228 w 2337390"/>
              <a:gd name="connsiteY6" fmla="*/ 127956 h 2441600"/>
              <a:gd name="connsiteX7" fmla="*/ 2337390 w 2337390"/>
              <a:gd name="connsiteY7" fmla="*/ 1272906 h 2441600"/>
              <a:gd name="connsiteX8" fmla="*/ 1168695 w 2337390"/>
              <a:gd name="connsiteY8" fmla="*/ 2441600 h 244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37390" h="2441600">
                <a:moveTo>
                  <a:pt x="1168695" y="2441600"/>
                </a:moveTo>
                <a:cubicBezTo>
                  <a:pt x="523243" y="2441600"/>
                  <a:pt x="0" y="1918358"/>
                  <a:pt x="0" y="1272906"/>
                </a:cubicBezTo>
                <a:cubicBezTo>
                  <a:pt x="0" y="708136"/>
                  <a:pt x="400608" y="236932"/>
                  <a:pt x="933162" y="127956"/>
                </a:cubicBezTo>
                <a:lnTo>
                  <a:pt x="966828" y="122818"/>
                </a:lnTo>
                <a:lnTo>
                  <a:pt x="1168701" y="0"/>
                </a:lnTo>
                <a:lnTo>
                  <a:pt x="1370577" y="122820"/>
                </a:lnTo>
                <a:lnTo>
                  <a:pt x="1404228" y="127956"/>
                </a:lnTo>
                <a:cubicBezTo>
                  <a:pt x="1936782" y="236932"/>
                  <a:pt x="2337390" y="708136"/>
                  <a:pt x="2337390" y="1272906"/>
                </a:cubicBezTo>
                <a:cubicBezTo>
                  <a:pt x="2337390" y="1918358"/>
                  <a:pt x="1814147" y="2441600"/>
                  <a:pt x="1168695" y="2441600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5400000" scaled="1"/>
          </a:gradFill>
          <a:ln w="25400" cap="flat" cmpd="sng" algn="ctr">
            <a:noFill/>
            <a:prstDash val="solid"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ko-KR" altLang="en-US" dirty="0">
              <a:latin typeface="Roboto Condensed Light"/>
              <a:ea typeface="Roboto Condensed Regular"/>
            </a:endParaRPr>
          </a:p>
        </p:txBody>
      </p:sp>
      <p:sp>
        <p:nvSpPr>
          <p:cNvPr id="38" name="이등변 삼각형 37"/>
          <p:cNvSpPr/>
          <p:nvPr/>
        </p:nvSpPr>
        <p:spPr>
          <a:xfrm rot="10800000">
            <a:off x="1911349" y="3795989"/>
            <a:ext cx="450851" cy="158772"/>
          </a:xfrm>
          <a:prstGeom prst="triangle">
            <a:avLst/>
          </a:prstGeom>
          <a:solidFill>
            <a:schemeClr val="bg2"/>
          </a:solidFill>
          <a:ln w="25400" cap="flat" cmpd="sng" algn="ctr">
            <a:noFill/>
            <a:prstDash val="solid"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Roboto Condensed Light"/>
              <a:ea typeface="Roboto Condensed Regular"/>
            </a:endParaRPr>
          </a:p>
        </p:txBody>
      </p:sp>
      <p:sp>
        <p:nvSpPr>
          <p:cNvPr id="59" name="Freeform 58"/>
          <p:cNvSpPr/>
          <p:nvPr/>
        </p:nvSpPr>
        <p:spPr>
          <a:xfrm rot="10800000">
            <a:off x="968082" y="1479890"/>
            <a:ext cx="2337390" cy="2441600"/>
          </a:xfrm>
          <a:custGeom>
            <a:avLst/>
            <a:gdLst>
              <a:gd name="connsiteX0" fmla="*/ 1168695 w 2337390"/>
              <a:gd name="connsiteY0" fmla="*/ 2441600 h 2441600"/>
              <a:gd name="connsiteX1" fmla="*/ 0 w 2337390"/>
              <a:gd name="connsiteY1" fmla="*/ 1272906 h 2441600"/>
              <a:gd name="connsiteX2" fmla="*/ 933162 w 2337390"/>
              <a:gd name="connsiteY2" fmla="*/ 127956 h 2441600"/>
              <a:gd name="connsiteX3" fmla="*/ 966828 w 2337390"/>
              <a:gd name="connsiteY3" fmla="*/ 122818 h 2441600"/>
              <a:gd name="connsiteX4" fmla="*/ 1168701 w 2337390"/>
              <a:gd name="connsiteY4" fmla="*/ 0 h 2441600"/>
              <a:gd name="connsiteX5" fmla="*/ 1370577 w 2337390"/>
              <a:gd name="connsiteY5" fmla="*/ 122820 h 2441600"/>
              <a:gd name="connsiteX6" fmla="*/ 1404228 w 2337390"/>
              <a:gd name="connsiteY6" fmla="*/ 127956 h 2441600"/>
              <a:gd name="connsiteX7" fmla="*/ 2337390 w 2337390"/>
              <a:gd name="connsiteY7" fmla="*/ 1272906 h 2441600"/>
              <a:gd name="connsiteX8" fmla="*/ 1168695 w 2337390"/>
              <a:gd name="connsiteY8" fmla="*/ 2441600 h 244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37390" h="2441600">
                <a:moveTo>
                  <a:pt x="1168695" y="2441600"/>
                </a:moveTo>
                <a:cubicBezTo>
                  <a:pt x="523243" y="2441600"/>
                  <a:pt x="0" y="1918358"/>
                  <a:pt x="0" y="1272906"/>
                </a:cubicBezTo>
                <a:cubicBezTo>
                  <a:pt x="0" y="708136"/>
                  <a:pt x="400608" y="236932"/>
                  <a:pt x="933162" y="127956"/>
                </a:cubicBezTo>
                <a:lnTo>
                  <a:pt x="966828" y="122818"/>
                </a:lnTo>
                <a:lnTo>
                  <a:pt x="1168701" y="0"/>
                </a:lnTo>
                <a:lnTo>
                  <a:pt x="1370577" y="122820"/>
                </a:lnTo>
                <a:lnTo>
                  <a:pt x="1404228" y="127956"/>
                </a:lnTo>
                <a:cubicBezTo>
                  <a:pt x="1936782" y="236932"/>
                  <a:pt x="2337390" y="708136"/>
                  <a:pt x="2337390" y="1272906"/>
                </a:cubicBezTo>
                <a:cubicBezTo>
                  <a:pt x="2337390" y="1918358"/>
                  <a:pt x="1814147" y="2441600"/>
                  <a:pt x="1168695" y="2441600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5400000" scaled="1"/>
          </a:gradFill>
          <a:ln w="25400" cap="flat" cmpd="sng" algn="ctr">
            <a:noFill/>
            <a:prstDash val="solid"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ko-KR" altLang="en-US" dirty="0">
              <a:latin typeface="Roboto Condensed Light"/>
              <a:ea typeface="Roboto Condensed Regular"/>
            </a:endParaRPr>
          </a:p>
        </p:txBody>
      </p:sp>
      <p:cxnSp>
        <p:nvCxnSpPr>
          <p:cNvPr id="55" name="직선 연결선 54"/>
          <p:cNvCxnSpPr/>
          <p:nvPr userDrawn="1"/>
        </p:nvCxnSpPr>
        <p:spPr>
          <a:xfrm>
            <a:off x="1949207" y="4872721"/>
            <a:ext cx="375139" cy="0"/>
          </a:xfrm>
          <a:prstGeom prst="line">
            <a:avLst/>
          </a:prstGeom>
          <a:ln w="254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/>
          <p:cNvCxnSpPr/>
          <p:nvPr userDrawn="1"/>
        </p:nvCxnSpPr>
        <p:spPr>
          <a:xfrm>
            <a:off x="4591061" y="4872721"/>
            <a:ext cx="375139" cy="0"/>
          </a:xfrm>
          <a:prstGeom prst="line">
            <a:avLst/>
          </a:prstGeom>
          <a:ln w="254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/>
          <p:cNvCxnSpPr/>
          <p:nvPr userDrawn="1"/>
        </p:nvCxnSpPr>
        <p:spPr>
          <a:xfrm>
            <a:off x="7232916" y="4872721"/>
            <a:ext cx="375139" cy="0"/>
          </a:xfrm>
          <a:prstGeom prst="line">
            <a:avLst/>
          </a:prstGeom>
          <a:ln w="254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/>
          <p:cNvCxnSpPr/>
          <p:nvPr userDrawn="1"/>
        </p:nvCxnSpPr>
        <p:spPr>
          <a:xfrm>
            <a:off x="9874769" y="4872721"/>
            <a:ext cx="375139" cy="0"/>
          </a:xfrm>
          <a:prstGeom prst="line">
            <a:avLst/>
          </a:prstGeom>
          <a:ln w="254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그림 개체 틀 8"/>
          <p:cNvSpPr>
            <a:spLocks noGrp="1"/>
          </p:cNvSpPr>
          <p:nvPr userDrawn="1">
            <p:ph type="pic" sz="quarter" idx="10" hasCustomPrompt="1"/>
          </p:nvPr>
        </p:nvSpPr>
        <p:spPr>
          <a:xfrm>
            <a:off x="1056776" y="1568585"/>
            <a:ext cx="2160000" cy="2160000"/>
          </a:xfrm>
          <a:prstGeom prst="ellipse">
            <a:avLst/>
          </a:prstGeom>
          <a:solidFill>
            <a:schemeClr val="bg2">
              <a:lumMod val="95000"/>
            </a:schemeClr>
          </a:solidFill>
          <a:ln w="12700" cap="flat" cmpd="sng" algn="ctr">
            <a:solidFill>
              <a:schemeClr val="bg2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 algn="ctr">
              <a:buNone/>
              <a:defRPr lang="ko-KR" altLang="en-US" sz="1300" dirty="0">
                <a:solidFill>
                  <a:schemeClr val="bg1">
                    <a:lumMod val="65000"/>
                  </a:schemeClr>
                </a:solidFill>
                <a:latin typeface="Roboto Condensed Light"/>
                <a:ea typeface="Roboto Condensed Regular"/>
              </a:defRPr>
            </a:lvl1pPr>
          </a:lstStyle>
          <a:p>
            <a:pPr marL="0" lvl="0" algn="ctr"/>
            <a:r>
              <a:rPr lang="en-US" altLang="ko-KR" dirty="0"/>
              <a:t>Insert Image</a:t>
            </a:r>
            <a:endParaRPr lang="ko-KR" altLang="en-US" dirty="0"/>
          </a:p>
        </p:txBody>
      </p:sp>
      <p:sp>
        <p:nvSpPr>
          <p:cNvPr id="3" name="Title 2"/>
          <p:cNvSpPr>
            <a:spLocks noGrp="1"/>
          </p:cNvSpPr>
          <p:nvPr userDrawn="1"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그림 개체 틀 8"/>
          <p:cNvSpPr>
            <a:spLocks noGrp="1"/>
          </p:cNvSpPr>
          <p:nvPr userDrawn="1">
            <p:ph type="pic" sz="quarter" idx="12" hasCustomPrompt="1"/>
          </p:nvPr>
        </p:nvSpPr>
        <p:spPr>
          <a:xfrm>
            <a:off x="6340485" y="1568585"/>
            <a:ext cx="2160000" cy="2160000"/>
          </a:xfrm>
          <a:prstGeom prst="ellipse">
            <a:avLst/>
          </a:prstGeom>
          <a:solidFill>
            <a:schemeClr val="bg2">
              <a:lumMod val="95000"/>
            </a:schemeClr>
          </a:solidFill>
          <a:ln w="12700" cap="flat" cmpd="sng" algn="ctr">
            <a:solidFill>
              <a:schemeClr val="bg2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 algn="ctr">
              <a:buNone/>
              <a:defRPr lang="ko-KR" altLang="en-US" sz="1300" dirty="0">
                <a:solidFill>
                  <a:schemeClr val="bg1">
                    <a:lumMod val="65000"/>
                  </a:schemeClr>
                </a:solidFill>
                <a:latin typeface="Roboto Condensed Light"/>
                <a:ea typeface="Roboto Condensed Regular"/>
              </a:defRPr>
            </a:lvl1pPr>
          </a:lstStyle>
          <a:p>
            <a:pPr marL="0" lvl="0" algn="ctr"/>
            <a:r>
              <a:rPr lang="en-US" altLang="ko-KR" dirty="0"/>
              <a:t>Insert Image</a:t>
            </a:r>
            <a:endParaRPr lang="ko-KR" altLang="en-US" dirty="0"/>
          </a:p>
        </p:txBody>
      </p:sp>
      <p:sp>
        <p:nvSpPr>
          <p:cNvPr id="13" name="그림 개체 틀 8"/>
          <p:cNvSpPr>
            <a:spLocks noGrp="1"/>
          </p:cNvSpPr>
          <p:nvPr userDrawn="1">
            <p:ph type="pic" sz="quarter" idx="13" hasCustomPrompt="1"/>
          </p:nvPr>
        </p:nvSpPr>
        <p:spPr>
          <a:xfrm>
            <a:off x="8982339" y="1568585"/>
            <a:ext cx="2160000" cy="2160000"/>
          </a:xfrm>
          <a:prstGeom prst="ellipse">
            <a:avLst/>
          </a:prstGeom>
          <a:solidFill>
            <a:schemeClr val="bg2">
              <a:lumMod val="95000"/>
            </a:schemeClr>
          </a:solidFill>
          <a:ln w="12700" cap="flat" cmpd="sng" algn="ctr">
            <a:solidFill>
              <a:schemeClr val="bg2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 algn="ctr">
              <a:buNone/>
              <a:defRPr lang="ko-KR" altLang="en-US" sz="1300" dirty="0">
                <a:solidFill>
                  <a:schemeClr val="bg1">
                    <a:lumMod val="65000"/>
                  </a:schemeClr>
                </a:solidFill>
                <a:latin typeface="Roboto Condensed Light"/>
                <a:ea typeface="Roboto Condensed Regular"/>
              </a:defRPr>
            </a:lvl1pPr>
          </a:lstStyle>
          <a:p>
            <a:pPr marL="0" lvl="0" algn="ctr"/>
            <a:r>
              <a:rPr lang="en-US" altLang="ko-KR" dirty="0"/>
              <a:t>Insert Image</a:t>
            </a:r>
            <a:endParaRPr lang="ko-KR" altLang="en-US" dirty="0"/>
          </a:p>
        </p:txBody>
      </p:sp>
      <p:sp>
        <p:nvSpPr>
          <p:cNvPr id="10" name="그림 개체 틀 8"/>
          <p:cNvSpPr>
            <a:spLocks noGrp="1"/>
          </p:cNvSpPr>
          <p:nvPr userDrawn="1">
            <p:ph type="pic" sz="quarter" idx="11" hasCustomPrompt="1"/>
          </p:nvPr>
        </p:nvSpPr>
        <p:spPr>
          <a:xfrm>
            <a:off x="3698631" y="1568585"/>
            <a:ext cx="2160000" cy="2160000"/>
          </a:xfrm>
          <a:prstGeom prst="ellipse">
            <a:avLst/>
          </a:prstGeom>
          <a:solidFill>
            <a:schemeClr val="bg2">
              <a:lumMod val="95000"/>
            </a:schemeClr>
          </a:solidFill>
          <a:ln w="12700" cap="flat" cmpd="sng" algn="ctr">
            <a:solidFill>
              <a:schemeClr val="bg2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 algn="ctr">
              <a:buNone/>
              <a:defRPr lang="ko-KR" altLang="en-US" sz="1300" dirty="0">
                <a:solidFill>
                  <a:schemeClr val="bg1">
                    <a:lumMod val="65000"/>
                  </a:schemeClr>
                </a:solidFill>
                <a:latin typeface="Roboto Condensed Light"/>
                <a:ea typeface="Roboto Condensed Regular"/>
              </a:defRPr>
            </a:lvl1pPr>
          </a:lstStyle>
          <a:p>
            <a:pPr marL="0" lvl="0" algn="ctr"/>
            <a:r>
              <a:rPr lang="en-US" altLang="ko-KR" dirty="0"/>
              <a:t>Insert Image</a:t>
            </a:r>
            <a:endParaRPr lang="ko-KR" altLang="en-US" dirty="0"/>
          </a:p>
        </p:txBody>
      </p:sp>
      <p:sp>
        <p:nvSpPr>
          <p:cNvPr id="151" name="텍스트 개체 틀 32"/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960968" y="4493465"/>
            <a:ext cx="2351616" cy="2789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 typeface="Arial" panose="020B0604020202020204" pitchFamily="34" charset="0"/>
              <a:buNone/>
              <a:defRPr lang="ko-KR" altLang="en-US" sz="1300" b="0" i="0" kern="1200" dirty="0">
                <a:solidFill>
                  <a:schemeClr val="accent3"/>
                </a:solidFill>
                <a:latin typeface="Avenir Medium" charset="0"/>
                <a:ea typeface="Avenir Medium" charset="0"/>
                <a:cs typeface="Avenir Medium" charset="0"/>
              </a:defRPr>
            </a:lvl1pPr>
            <a:lvl5pPr>
              <a:defRPr/>
            </a:lvl5pPr>
          </a:lstStyle>
          <a:p>
            <a:pPr lvl="0"/>
            <a:r>
              <a:rPr lang="en-US" altLang="ko-KR" dirty="0"/>
              <a:t>(Responsibility1)</a:t>
            </a:r>
            <a:endParaRPr lang="ko-KR" altLang="en-US" dirty="0"/>
          </a:p>
        </p:txBody>
      </p:sp>
      <p:sp>
        <p:nvSpPr>
          <p:cNvPr id="153" name="텍스트 개체 틀 30"/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960968" y="4150292"/>
            <a:ext cx="2351616" cy="34317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 typeface="Arial" panose="020B0604020202020204" pitchFamily="34" charset="0"/>
              <a:buNone/>
              <a:defRPr lang="ko-KR" altLang="en-US" sz="2000" b="1" i="0" kern="120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Avenir Heavy" charset="0"/>
                <a:ea typeface="Avenir Heavy" charset="0"/>
                <a:cs typeface="Avenir Heavy" charset="0"/>
              </a:defRPr>
            </a:lvl1pPr>
            <a:lvl2pPr marL="609585" indent="0">
              <a:buNone/>
              <a:defRPr sz="700"/>
            </a:lvl2pPr>
            <a:lvl3pPr marL="1219170" indent="0">
              <a:buNone/>
              <a:defRPr sz="700"/>
            </a:lvl3pPr>
            <a:lvl4pPr marL="1828754" indent="0">
              <a:buNone/>
              <a:defRPr sz="700"/>
            </a:lvl4pPr>
            <a:lvl5pPr marL="2438339" indent="0">
              <a:buNone/>
              <a:defRPr sz="700"/>
            </a:lvl5pPr>
          </a:lstStyle>
          <a:p>
            <a:pPr lvl="0"/>
            <a:r>
              <a:rPr lang="en-US" altLang="ko-KR" dirty="0"/>
              <a:t>Name1</a:t>
            </a:r>
            <a:endParaRPr lang="ko-KR" altLang="en-US" dirty="0"/>
          </a:p>
        </p:txBody>
      </p:sp>
      <p:sp>
        <p:nvSpPr>
          <p:cNvPr id="154" name="텍스트 개체 틀 34"/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960968" y="5032506"/>
            <a:ext cx="2351616" cy="890025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 typeface="Arial" panose="020B0604020202020204" pitchFamily="34" charset="0"/>
              <a:buNone/>
              <a:defRPr lang="ko-KR" altLang="en-US" sz="1200" kern="1200" dirty="0" smtClean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100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Avenir Book" charset="0"/>
                <a:ea typeface="Avenir Book" charset="0"/>
                <a:cs typeface="Avenir Book" charset="0"/>
              </a:defRPr>
            </a:lvl1pPr>
            <a:lvl2pPr marL="609585" indent="0" algn="l">
              <a:buNone/>
              <a:defRPr lang="ko-KR" altLang="en-US" sz="900" kern="1200" dirty="0" smtClean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100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+mn-lt"/>
                <a:ea typeface="Roboto Light" pitchFamily="2" charset="0"/>
                <a:cs typeface="Roboto Condensed Regular"/>
              </a:defRPr>
            </a:lvl2pPr>
            <a:lvl3pPr marL="1219170" indent="0" algn="l">
              <a:buNone/>
              <a:defRPr lang="ko-KR" altLang="en-US" sz="900" kern="1200" dirty="0" smtClean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100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+mn-lt"/>
                <a:ea typeface="Roboto Light" pitchFamily="2" charset="0"/>
                <a:cs typeface="Roboto Condensed Regular"/>
              </a:defRPr>
            </a:lvl3pPr>
            <a:lvl4pPr marL="1828754" indent="0" algn="l">
              <a:buNone/>
              <a:defRPr lang="ko-KR" altLang="en-US" sz="900" kern="1200" dirty="0" smtClean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100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+mn-lt"/>
                <a:ea typeface="Roboto Light" pitchFamily="2" charset="0"/>
                <a:cs typeface="Roboto Condensed Regular"/>
              </a:defRPr>
            </a:lvl4pPr>
            <a:lvl5pPr marL="2438339" indent="0" algn="l">
              <a:buNone/>
              <a:defRPr lang="ko-KR" altLang="en-US" sz="900" kern="120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100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+mn-lt"/>
                <a:ea typeface="Roboto Light" pitchFamily="2" charset="0"/>
                <a:cs typeface="Roboto Condensed Regular"/>
              </a:defRPr>
            </a:lvl5pPr>
          </a:lstStyle>
          <a:p>
            <a:pPr lvl="0"/>
            <a:r>
              <a:rPr lang="en-US" altLang="ko-KR" dirty="0"/>
              <a:t>Explanation about this person</a:t>
            </a:r>
            <a:endParaRPr lang="ko-KR" altLang="en-US" dirty="0"/>
          </a:p>
        </p:txBody>
      </p:sp>
      <p:sp>
        <p:nvSpPr>
          <p:cNvPr id="155" name="텍스트 개체 틀 32"/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6244677" y="4493465"/>
            <a:ext cx="2351616" cy="2789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lang="ko-KR" altLang="en-US" sz="1300" b="0" i="0" kern="1200" dirty="0">
                <a:solidFill>
                  <a:schemeClr val="accent3"/>
                </a:solidFill>
                <a:latin typeface="Avenir Medium" charset="0"/>
                <a:ea typeface="Avenir Medium" charset="0"/>
                <a:cs typeface="Avenir Medium" charset="0"/>
              </a:defRPr>
            </a:lvl1pPr>
            <a:lvl5pPr>
              <a:defRPr/>
            </a:lvl5pPr>
          </a:lstStyle>
          <a:p>
            <a:pPr lvl="0"/>
            <a:r>
              <a:rPr lang="en-US" altLang="ko-KR" dirty="0"/>
              <a:t>(Responsibility3)</a:t>
            </a:r>
            <a:endParaRPr lang="ko-KR" altLang="en-US" dirty="0"/>
          </a:p>
        </p:txBody>
      </p:sp>
      <p:sp>
        <p:nvSpPr>
          <p:cNvPr id="156" name="텍스트 개체 틀 30"/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6244677" y="4150292"/>
            <a:ext cx="2351616" cy="34317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lang="ko-KR" altLang="en-US" sz="2000" b="1" i="0" kern="120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Avenir Heavy" charset="0"/>
                <a:ea typeface="Avenir Heavy" charset="0"/>
                <a:cs typeface="Avenir Heavy" charset="0"/>
              </a:defRPr>
            </a:lvl1pPr>
            <a:lvl2pPr marL="609585" indent="0">
              <a:buNone/>
              <a:defRPr sz="700"/>
            </a:lvl2pPr>
            <a:lvl3pPr marL="1219170" indent="0">
              <a:buNone/>
              <a:defRPr sz="700"/>
            </a:lvl3pPr>
            <a:lvl4pPr marL="1828754" indent="0">
              <a:buNone/>
              <a:defRPr sz="700"/>
            </a:lvl4pPr>
            <a:lvl5pPr marL="2438339" indent="0">
              <a:buNone/>
              <a:defRPr sz="700"/>
            </a:lvl5pPr>
          </a:lstStyle>
          <a:p>
            <a:pPr lvl="0"/>
            <a:r>
              <a:rPr lang="en-US" altLang="ko-KR" dirty="0"/>
              <a:t>Name3</a:t>
            </a:r>
            <a:endParaRPr lang="ko-KR" altLang="en-US" dirty="0"/>
          </a:p>
        </p:txBody>
      </p:sp>
      <p:sp>
        <p:nvSpPr>
          <p:cNvPr id="157" name="텍스트 개체 틀 34"/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6244677" y="5032506"/>
            <a:ext cx="2351616" cy="890025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lang="ko-KR" altLang="en-US" sz="1200" kern="1200" dirty="0" smtClean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100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Avenir Book" charset="0"/>
                <a:ea typeface="Avenir Book" charset="0"/>
                <a:cs typeface="Avenir Book" charset="0"/>
              </a:defRPr>
            </a:lvl1pPr>
            <a:lvl2pPr marL="609585" indent="0" algn="l">
              <a:buNone/>
              <a:defRPr lang="ko-KR" altLang="en-US" sz="900" kern="1200" dirty="0" smtClean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100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+mn-lt"/>
                <a:ea typeface="Roboto Light" pitchFamily="2" charset="0"/>
                <a:cs typeface="Roboto Condensed Regular"/>
              </a:defRPr>
            </a:lvl2pPr>
            <a:lvl3pPr marL="1219170" indent="0" algn="l">
              <a:buNone/>
              <a:defRPr lang="ko-KR" altLang="en-US" sz="900" kern="1200" dirty="0" smtClean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100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+mn-lt"/>
                <a:ea typeface="Roboto Light" pitchFamily="2" charset="0"/>
                <a:cs typeface="Roboto Condensed Regular"/>
              </a:defRPr>
            </a:lvl3pPr>
            <a:lvl4pPr marL="1828754" indent="0" algn="l">
              <a:buNone/>
              <a:defRPr lang="ko-KR" altLang="en-US" sz="900" kern="1200" dirty="0" smtClean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100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+mn-lt"/>
                <a:ea typeface="Roboto Light" pitchFamily="2" charset="0"/>
                <a:cs typeface="Roboto Condensed Regular"/>
              </a:defRPr>
            </a:lvl4pPr>
            <a:lvl5pPr marL="2438339" indent="0" algn="l">
              <a:buNone/>
              <a:defRPr lang="ko-KR" altLang="en-US" sz="900" kern="120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100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+mn-lt"/>
                <a:ea typeface="Roboto Light" pitchFamily="2" charset="0"/>
                <a:cs typeface="Roboto Condensed Regular"/>
              </a:defRPr>
            </a:lvl5pPr>
          </a:lstStyle>
          <a:p>
            <a:pPr lvl="0"/>
            <a:r>
              <a:rPr lang="en-US" altLang="ko-KR" dirty="0"/>
              <a:t>Explanation about this person</a:t>
            </a:r>
            <a:endParaRPr lang="ko-KR" altLang="en-US" dirty="0"/>
          </a:p>
        </p:txBody>
      </p:sp>
      <p:sp>
        <p:nvSpPr>
          <p:cNvPr id="158" name="텍스트 개체 틀 32"/>
          <p:cNvSpPr>
            <a:spLocks noGrp="1"/>
          </p:cNvSpPr>
          <p:nvPr userDrawn="1">
            <p:ph type="body" sz="quarter" idx="27" hasCustomPrompt="1"/>
          </p:nvPr>
        </p:nvSpPr>
        <p:spPr>
          <a:xfrm>
            <a:off x="8886531" y="4493465"/>
            <a:ext cx="2351616" cy="2789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lang="ko-KR" altLang="en-US" sz="1300" b="0" i="0" kern="1200" dirty="0">
                <a:solidFill>
                  <a:schemeClr val="accent3"/>
                </a:solidFill>
                <a:latin typeface="Avenir Medium" charset="0"/>
                <a:ea typeface="Avenir Medium" charset="0"/>
                <a:cs typeface="Avenir Medium" charset="0"/>
              </a:defRPr>
            </a:lvl1pPr>
            <a:lvl5pPr>
              <a:defRPr/>
            </a:lvl5pPr>
          </a:lstStyle>
          <a:p>
            <a:pPr lvl="0"/>
            <a:r>
              <a:rPr lang="en-US" altLang="ko-KR" dirty="0"/>
              <a:t>(Responsibility4)</a:t>
            </a:r>
            <a:endParaRPr lang="ko-KR" altLang="en-US" dirty="0"/>
          </a:p>
        </p:txBody>
      </p:sp>
      <p:sp>
        <p:nvSpPr>
          <p:cNvPr id="159" name="텍스트 개체 틀 30"/>
          <p:cNvSpPr>
            <a:spLocks noGrp="1"/>
          </p:cNvSpPr>
          <p:nvPr userDrawn="1">
            <p:ph type="body" sz="quarter" idx="28" hasCustomPrompt="1"/>
          </p:nvPr>
        </p:nvSpPr>
        <p:spPr>
          <a:xfrm>
            <a:off x="8886531" y="4150292"/>
            <a:ext cx="2351616" cy="34317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lang="ko-KR" altLang="en-US" sz="2000" b="1" i="0" kern="120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Avenir Heavy" charset="0"/>
                <a:ea typeface="Avenir Heavy" charset="0"/>
                <a:cs typeface="Avenir Heavy" charset="0"/>
              </a:defRPr>
            </a:lvl1pPr>
            <a:lvl2pPr marL="609585" indent="0">
              <a:buNone/>
              <a:defRPr sz="700"/>
            </a:lvl2pPr>
            <a:lvl3pPr marL="1219170" indent="0">
              <a:buNone/>
              <a:defRPr sz="700"/>
            </a:lvl3pPr>
            <a:lvl4pPr marL="1828754" indent="0">
              <a:buNone/>
              <a:defRPr sz="700"/>
            </a:lvl4pPr>
            <a:lvl5pPr marL="2438339" indent="0">
              <a:buNone/>
              <a:defRPr sz="700"/>
            </a:lvl5pPr>
          </a:lstStyle>
          <a:p>
            <a:pPr lvl="0"/>
            <a:r>
              <a:rPr lang="en-US" altLang="ko-KR" dirty="0"/>
              <a:t>Name4</a:t>
            </a:r>
            <a:endParaRPr lang="ko-KR" altLang="en-US" dirty="0"/>
          </a:p>
        </p:txBody>
      </p:sp>
      <p:sp>
        <p:nvSpPr>
          <p:cNvPr id="160" name="텍스트 개체 틀 34"/>
          <p:cNvSpPr>
            <a:spLocks noGrp="1"/>
          </p:cNvSpPr>
          <p:nvPr userDrawn="1">
            <p:ph type="body" sz="quarter" idx="29" hasCustomPrompt="1"/>
          </p:nvPr>
        </p:nvSpPr>
        <p:spPr>
          <a:xfrm>
            <a:off x="8886531" y="5032506"/>
            <a:ext cx="2351616" cy="890025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lang="ko-KR" altLang="en-US" sz="1200" kern="1200" dirty="0" smtClean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100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Avenir Book" charset="0"/>
                <a:ea typeface="Avenir Book" charset="0"/>
                <a:cs typeface="Avenir Book" charset="0"/>
              </a:defRPr>
            </a:lvl1pPr>
            <a:lvl2pPr marL="609585" indent="0" algn="l">
              <a:buNone/>
              <a:defRPr lang="ko-KR" altLang="en-US" sz="900" kern="1200" dirty="0" smtClean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100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+mn-lt"/>
                <a:ea typeface="Roboto Light" pitchFamily="2" charset="0"/>
                <a:cs typeface="Roboto Condensed Regular"/>
              </a:defRPr>
            </a:lvl2pPr>
            <a:lvl3pPr marL="1219170" indent="0" algn="l">
              <a:buNone/>
              <a:defRPr lang="ko-KR" altLang="en-US" sz="900" kern="1200" dirty="0" smtClean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100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+mn-lt"/>
                <a:ea typeface="Roboto Light" pitchFamily="2" charset="0"/>
                <a:cs typeface="Roboto Condensed Regular"/>
              </a:defRPr>
            </a:lvl3pPr>
            <a:lvl4pPr marL="1828754" indent="0" algn="l">
              <a:buNone/>
              <a:defRPr lang="ko-KR" altLang="en-US" sz="900" kern="1200" dirty="0" smtClean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100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+mn-lt"/>
                <a:ea typeface="Roboto Light" pitchFamily="2" charset="0"/>
                <a:cs typeface="Roboto Condensed Regular"/>
              </a:defRPr>
            </a:lvl4pPr>
            <a:lvl5pPr marL="2438339" indent="0" algn="l">
              <a:buNone/>
              <a:defRPr lang="ko-KR" altLang="en-US" sz="900" kern="120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100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+mn-lt"/>
                <a:ea typeface="Roboto Light" pitchFamily="2" charset="0"/>
                <a:cs typeface="Roboto Condensed Regular"/>
              </a:defRPr>
            </a:lvl5pPr>
          </a:lstStyle>
          <a:p>
            <a:pPr lvl="0"/>
            <a:r>
              <a:rPr lang="en-US" altLang="ko-KR" dirty="0"/>
              <a:t>Explanation about this person</a:t>
            </a:r>
            <a:endParaRPr lang="ko-KR" altLang="en-US" dirty="0"/>
          </a:p>
        </p:txBody>
      </p:sp>
      <p:sp>
        <p:nvSpPr>
          <p:cNvPr id="176" name="텍스트 개체 틀 133"/>
          <p:cNvSpPr>
            <a:spLocks noGrp="1"/>
          </p:cNvSpPr>
          <p:nvPr userDrawn="1">
            <p:ph type="body" sz="quarter" idx="42" hasCustomPrompt="1"/>
          </p:nvPr>
        </p:nvSpPr>
        <p:spPr>
          <a:xfrm>
            <a:off x="3602823" y="4150292"/>
            <a:ext cx="2351616" cy="34317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 typeface="Arial" panose="020B0604020202020204" pitchFamily="34" charset="0"/>
              <a:buNone/>
              <a:defRPr lang="ko-KR" altLang="en-US" sz="2000" b="1" i="0" kern="1200" dirty="0" smtClean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Avenir Heavy" charset="0"/>
                <a:ea typeface="Avenir Heavy" charset="0"/>
                <a:cs typeface="Avenir Heavy" charset="0"/>
              </a:defRPr>
            </a:lvl1pPr>
            <a:lvl2pPr>
              <a:defRPr lang="ko-KR" altLang="en-US" sz="2000" b="1" kern="1200" dirty="0" smtClean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Roboto Condensed Regular"/>
                <a:ea typeface="Roboto Light" pitchFamily="2" charset="0"/>
                <a:cs typeface="Roboto Condensed Regular"/>
              </a:defRPr>
            </a:lvl2pPr>
            <a:lvl3pPr>
              <a:defRPr lang="ko-KR" altLang="en-US" sz="2000" b="1" kern="1200" dirty="0" smtClean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Roboto Condensed Regular"/>
                <a:ea typeface="Roboto Light" pitchFamily="2" charset="0"/>
                <a:cs typeface="Roboto Condensed Regular"/>
              </a:defRPr>
            </a:lvl3pPr>
            <a:lvl4pPr>
              <a:defRPr lang="ko-KR" altLang="en-US" sz="2000" b="1" kern="1200" dirty="0" smtClean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Roboto Condensed Regular"/>
                <a:ea typeface="Roboto Light" pitchFamily="2" charset="0"/>
                <a:cs typeface="Roboto Condensed Regular"/>
              </a:defRPr>
            </a:lvl4pPr>
            <a:lvl5pPr>
              <a:defRPr lang="ko-KR" altLang="en-US" sz="2000" b="1" kern="120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Roboto Condensed Regular"/>
                <a:ea typeface="Roboto Light" pitchFamily="2" charset="0"/>
                <a:cs typeface="Roboto Condensed Regular"/>
              </a:defRPr>
            </a:lvl5pPr>
          </a:lstStyle>
          <a:p>
            <a:pPr lvl="0"/>
            <a:r>
              <a:rPr lang="en-US" altLang="ko-KR" dirty="0"/>
              <a:t>Name2</a:t>
            </a:r>
            <a:endParaRPr lang="ko-KR" altLang="en-US" dirty="0"/>
          </a:p>
        </p:txBody>
      </p:sp>
      <p:sp>
        <p:nvSpPr>
          <p:cNvPr id="177" name="텍스트 개체 틀 135"/>
          <p:cNvSpPr>
            <a:spLocks noGrp="1"/>
          </p:cNvSpPr>
          <p:nvPr userDrawn="1">
            <p:ph type="body" sz="quarter" idx="43" hasCustomPrompt="1"/>
          </p:nvPr>
        </p:nvSpPr>
        <p:spPr>
          <a:xfrm>
            <a:off x="3602823" y="4493465"/>
            <a:ext cx="2351616" cy="2789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 typeface="Arial" panose="020B0604020202020204" pitchFamily="34" charset="0"/>
              <a:buNone/>
              <a:defRPr lang="ko-KR" altLang="en-US" sz="1300" b="0" i="0" kern="1200" dirty="0">
                <a:solidFill>
                  <a:schemeClr val="accent3"/>
                </a:solidFill>
                <a:latin typeface="Avenir Medium" charset="0"/>
                <a:ea typeface="Avenir Medium" charset="0"/>
                <a:cs typeface="Avenir Medium" charset="0"/>
              </a:defRPr>
            </a:lvl1pPr>
          </a:lstStyle>
          <a:p>
            <a:pPr lvl="0"/>
            <a:r>
              <a:rPr lang="en-US" altLang="ko-KR" dirty="0"/>
              <a:t>(Responsibility2)</a:t>
            </a:r>
            <a:endParaRPr lang="ko-KR" altLang="en-US" dirty="0"/>
          </a:p>
        </p:txBody>
      </p:sp>
      <p:sp>
        <p:nvSpPr>
          <p:cNvPr id="178" name="텍스트 개체 틀 137"/>
          <p:cNvSpPr>
            <a:spLocks noGrp="1"/>
          </p:cNvSpPr>
          <p:nvPr userDrawn="1">
            <p:ph type="body" sz="quarter" idx="44" hasCustomPrompt="1"/>
          </p:nvPr>
        </p:nvSpPr>
        <p:spPr>
          <a:xfrm>
            <a:off x="3602823" y="5032506"/>
            <a:ext cx="2351616" cy="890025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 typeface="Arial" panose="020B0604020202020204" pitchFamily="34" charset="0"/>
              <a:buNone/>
              <a:defRPr lang="ko-KR" altLang="en-US" sz="1200" kern="1200" dirty="0" smtClean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100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Avenir Book" charset="0"/>
                <a:ea typeface="Avenir Book" charset="0"/>
                <a:cs typeface="Avenir Book" charset="0"/>
              </a:defRPr>
            </a:lvl1pPr>
          </a:lstStyle>
          <a:p>
            <a:pPr lvl="0"/>
            <a:r>
              <a:rPr lang="en-US" altLang="ko-KR" dirty="0"/>
              <a:t>Explanation about this person</a:t>
            </a:r>
          </a:p>
        </p:txBody>
      </p:sp>
    </p:spTree>
    <p:extLst>
      <p:ext uri="{BB962C8B-B14F-4D97-AF65-F5344CB8AC3E}">
        <p14:creationId xmlns:p14="http://schemas.microsoft.com/office/powerpoint/2010/main" val="2418021265"/>
      </p:ext>
    </p:extLst>
  </p:cSld>
  <p:clrMapOvr>
    <a:masterClrMapping/>
  </p:clrMapOvr>
  <p:transition spd="med">
    <p:fade/>
  </p:transition>
  <p:extLst mod="1"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Ligh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457200" y="2871733"/>
            <a:ext cx="11277600" cy="830997"/>
          </a:xfrm>
        </p:spPr>
        <p:txBody>
          <a:bodyPr anchor="b">
            <a:noAutofit/>
          </a:bodyPr>
          <a:lstStyle>
            <a:lvl1pPr algn="l">
              <a:defRPr sz="60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457200" y="3869308"/>
            <a:ext cx="11277600" cy="1655762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buNone/>
              <a:defRPr sz="260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30465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그림 개체 틀 7"/>
          <p:cNvSpPr>
            <a:spLocks noGrp="1"/>
          </p:cNvSpPr>
          <p:nvPr>
            <p:ph type="pic" sz="quarter" idx="10" hasCustomPrompt="1"/>
          </p:nvPr>
        </p:nvSpPr>
        <p:spPr>
          <a:xfrm>
            <a:off x="960967" y="2011582"/>
            <a:ext cx="1296000" cy="1296000"/>
          </a:xfrm>
          <a:prstGeom prst="ellipse">
            <a:avLst/>
          </a:prstGeom>
          <a:solidFill>
            <a:schemeClr val="bg2">
              <a:lumMod val="85000"/>
            </a:schemeClr>
          </a:solidFill>
          <a:ln w="127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xmlns="" w="12700" cap="flat" cmpd="sng" algn="ctr">
                <a:solidFill>
                  <a:schemeClr val="accent1"/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lvl1pPr marL="457189" indent="-457189" algn="ctr">
              <a:buNone/>
              <a:defRPr lang="ko-KR" altLang="en-US" sz="1200" dirty="0">
                <a:solidFill>
                  <a:schemeClr val="bg1">
                    <a:lumMod val="65000"/>
                  </a:schemeClr>
                </a:solidFill>
                <a:latin typeface="Trade Gothic LT Std"/>
                <a:ea typeface="Roboto Condensed Regular"/>
                <a:cs typeface="Trade Gothic LT Std"/>
              </a:defRPr>
            </a:lvl1pPr>
          </a:lstStyle>
          <a:p>
            <a:pPr marL="0" lvl="0" indent="0" algn="ctr"/>
            <a:r>
              <a:rPr lang="en-US" altLang="ko-KR" dirty="0"/>
              <a:t>Insert Image</a:t>
            </a:r>
            <a:endParaRPr lang="ko-KR" altLang="en-US" dirty="0"/>
          </a:p>
        </p:txBody>
      </p:sp>
      <p:sp>
        <p:nvSpPr>
          <p:cNvPr id="42" name="텍스트 개체 틀 32"/>
          <p:cNvSpPr>
            <a:spLocks noGrp="1"/>
          </p:cNvSpPr>
          <p:nvPr>
            <p:ph type="body" sz="quarter" idx="15" hasCustomPrompt="1"/>
          </p:nvPr>
        </p:nvSpPr>
        <p:spPr>
          <a:xfrm>
            <a:off x="960967" y="3688842"/>
            <a:ext cx="1300397" cy="231320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 typeface="Arial" panose="020B0604020202020204" pitchFamily="34" charset="0"/>
              <a:buNone/>
              <a:defRPr lang="ko-KR" altLang="en-US" sz="900" kern="1200" dirty="0">
                <a:solidFill>
                  <a:srgbClr val="FFB600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5pPr>
              <a:defRPr/>
            </a:lvl5pPr>
          </a:lstStyle>
          <a:p>
            <a:pPr lvl="0"/>
            <a:r>
              <a:rPr lang="en-US" altLang="ko-KR" dirty="0"/>
              <a:t>(Responsibility1)</a:t>
            </a:r>
            <a:endParaRPr lang="ko-KR" altLang="en-US" dirty="0"/>
          </a:p>
        </p:txBody>
      </p:sp>
      <p:sp>
        <p:nvSpPr>
          <p:cNvPr id="44" name="텍스트 개체 틀 30"/>
          <p:cNvSpPr>
            <a:spLocks noGrp="1"/>
          </p:cNvSpPr>
          <p:nvPr>
            <p:ph type="body" sz="quarter" idx="14" hasCustomPrompt="1"/>
          </p:nvPr>
        </p:nvSpPr>
        <p:spPr>
          <a:xfrm>
            <a:off x="960967" y="3458781"/>
            <a:ext cx="1300397" cy="2789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 typeface="Arial" panose="020B0604020202020204" pitchFamily="34" charset="0"/>
              <a:buNone/>
              <a:defRPr lang="ko-KR" altLang="en-US" sz="1300" b="1" i="0" kern="120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Avenir Heavy" charset="0"/>
                <a:ea typeface="Avenir Heavy" charset="0"/>
                <a:cs typeface="Avenir Heavy" charset="0"/>
              </a:defRPr>
            </a:lvl1pPr>
            <a:lvl2pPr marL="609585" indent="0">
              <a:buNone/>
              <a:defRPr sz="700"/>
            </a:lvl2pPr>
            <a:lvl3pPr marL="1219170" indent="0">
              <a:buNone/>
              <a:defRPr sz="700"/>
            </a:lvl3pPr>
            <a:lvl4pPr marL="1828754" indent="0">
              <a:buNone/>
              <a:defRPr sz="700"/>
            </a:lvl4pPr>
            <a:lvl5pPr marL="2438339" indent="0">
              <a:buNone/>
              <a:defRPr sz="700"/>
            </a:lvl5pPr>
          </a:lstStyle>
          <a:p>
            <a:pPr lvl="0"/>
            <a:r>
              <a:rPr lang="en-US" altLang="ko-KR" dirty="0"/>
              <a:t>Name1</a:t>
            </a:r>
            <a:endParaRPr lang="ko-KR" altLang="en-US" dirty="0"/>
          </a:p>
        </p:txBody>
      </p:sp>
      <p:sp>
        <p:nvSpPr>
          <p:cNvPr id="127" name="그림 개체 틀 7"/>
          <p:cNvSpPr>
            <a:spLocks noGrp="1"/>
          </p:cNvSpPr>
          <p:nvPr>
            <p:ph type="pic" sz="quarter" idx="17" hasCustomPrompt="1"/>
          </p:nvPr>
        </p:nvSpPr>
        <p:spPr>
          <a:xfrm>
            <a:off x="2457449" y="2011582"/>
            <a:ext cx="1296000" cy="1296000"/>
          </a:xfrm>
          <a:prstGeom prst="ellipse">
            <a:avLst/>
          </a:prstGeom>
          <a:solidFill>
            <a:schemeClr val="bg2">
              <a:lumMod val="85000"/>
            </a:schemeClr>
          </a:solidFill>
          <a:ln w="127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lvl1pPr marL="457189" indent="-457189" algn="ctr">
              <a:buNone/>
              <a:defRPr lang="ko-KR" altLang="en-US" sz="1200" dirty="0">
                <a:solidFill>
                  <a:schemeClr val="bg1">
                    <a:lumMod val="65000"/>
                  </a:schemeClr>
                </a:solidFill>
                <a:latin typeface="Trade Gothic LT Std"/>
                <a:ea typeface="Roboto Condensed Regular"/>
                <a:cs typeface="Trade Gothic LT Std"/>
              </a:defRPr>
            </a:lvl1pPr>
          </a:lstStyle>
          <a:p>
            <a:pPr marL="0" lvl="0" indent="0" algn="ctr"/>
            <a:r>
              <a:rPr lang="en-US" altLang="ko-KR" dirty="0"/>
              <a:t>Insert Image</a:t>
            </a:r>
            <a:endParaRPr lang="ko-KR" altLang="en-US" dirty="0"/>
          </a:p>
        </p:txBody>
      </p:sp>
      <p:sp>
        <p:nvSpPr>
          <p:cNvPr id="128" name="텍스트 개체 틀 32"/>
          <p:cNvSpPr>
            <a:spLocks noGrp="1"/>
          </p:cNvSpPr>
          <p:nvPr>
            <p:ph type="body" sz="quarter" idx="18" hasCustomPrompt="1"/>
          </p:nvPr>
        </p:nvSpPr>
        <p:spPr>
          <a:xfrm>
            <a:off x="2457450" y="3688842"/>
            <a:ext cx="1300397" cy="231320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 typeface="Arial" panose="020B0604020202020204" pitchFamily="34" charset="0"/>
              <a:buNone/>
              <a:defRPr lang="ko-KR" altLang="en-US" sz="900" kern="1200" dirty="0">
                <a:solidFill>
                  <a:srgbClr val="FFB600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5pPr>
              <a:defRPr/>
            </a:lvl5pPr>
          </a:lstStyle>
          <a:p>
            <a:pPr lvl="0"/>
            <a:r>
              <a:rPr lang="en-US" altLang="ko-KR" dirty="0"/>
              <a:t>(Responsibility2)</a:t>
            </a:r>
            <a:endParaRPr lang="ko-KR" altLang="en-US" dirty="0"/>
          </a:p>
        </p:txBody>
      </p:sp>
      <p:sp>
        <p:nvSpPr>
          <p:cNvPr id="130" name="텍스트 개체 틀 30"/>
          <p:cNvSpPr>
            <a:spLocks noGrp="1"/>
          </p:cNvSpPr>
          <p:nvPr>
            <p:ph type="body" sz="quarter" idx="19" hasCustomPrompt="1"/>
          </p:nvPr>
        </p:nvSpPr>
        <p:spPr>
          <a:xfrm>
            <a:off x="2457450" y="3458781"/>
            <a:ext cx="1300397" cy="2789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 typeface="Arial" panose="020B0604020202020204" pitchFamily="34" charset="0"/>
              <a:buNone/>
              <a:defRPr lang="ko-KR" altLang="en-US" sz="1300" b="1" i="0" kern="120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Avenir Heavy" charset="0"/>
                <a:ea typeface="Avenir Heavy" charset="0"/>
                <a:cs typeface="Avenir Heavy" charset="0"/>
              </a:defRPr>
            </a:lvl1pPr>
            <a:lvl2pPr marL="609585" indent="0">
              <a:buNone/>
              <a:defRPr sz="700"/>
            </a:lvl2pPr>
            <a:lvl3pPr marL="1219170" indent="0">
              <a:buNone/>
              <a:defRPr sz="700"/>
            </a:lvl3pPr>
            <a:lvl4pPr marL="1828754" indent="0">
              <a:buNone/>
              <a:defRPr sz="700"/>
            </a:lvl4pPr>
            <a:lvl5pPr marL="2438339" indent="0">
              <a:buNone/>
              <a:defRPr sz="700"/>
            </a:lvl5pPr>
          </a:lstStyle>
          <a:p>
            <a:pPr lvl="0"/>
            <a:r>
              <a:rPr lang="en-US" altLang="ko-KR" dirty="0"/>
              <a:t>Name2</a:t>
            </a:r>
            <a:endParaRPr lang="ko-KR" altLang="en-US" dirty="0"/>
          </a:p>
        </p:txBody>
      </p:sp>
      <p:sp>
        <p:nvSpPr>
          <p:cNvPr id="132" name="그림 개체 틀 7"/>
          <p:cNvSpPr>
            <a:spLocks noGrp="1"/>
          </p:cNvSpPr>
          <p:nvPr>
            <p:ph type="pic" sz="quarter" idx="21" hasCustomPrompt="1"/>
          </p:nvPr>
        </p:nvSpPr>
        <p:spPr>
          <a:xfrm>
            <a:off x="3958329" y="2011582"/>
            <a:ext cx="1296000" cy="1296000"/>
          </a:xfrm>
          <a:prstGeom prst="ellipse">
            <a:avLst/>
          </a:prstGeom>
          <a:solidFill>
            <a:schemeClr val="bg2">
              <a:lumMod val="85000"/>
            </a:schemeClr>
          </a:solidFill>
          <a:ln w="127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lvl1pPr marL="457189" indent="-457189" algn="ctr">
              <a:buNone/>
              <a:defRPr lang="ko-KR" altLang="en-US" sz="1200" dirty="0">
                <a:solidFill>
                  <a:schemeClr val="bg1">
                    <a:lumMod val="65000"/>
                  </a:schemeClr>
                </a:solidFill>
                <a:latin typeface="Trade Gothic LT Std"/>
                <a:ea typeface="Roboto Condensed Regular"/>
                <a:cs typeface="Trade Gothic LT Std"/>
              </a:defRPr>
            </a:lvl1pPr>
          </a:lstStyle>
          <a:p>
            <a:pPr marL="0" lvl="0" indent="0" algn="ctr"/>
            <a:r>
              <a:rPr lang="en-US" altLang="ko-KR" dirty="0"/>
              <a:t>Insert Image</a:t>
            </a:r>
            <a:endParaRPr lang="ko-KR" altLang="en-US" dirty="0"/>
          </a:p>
        </p:txBody>
      </p:sp>
      <p:sp>
        <p:nvSpPr>
          <p:cNvPr id="133" name="텍스트 개체 틀 32"/>
          <p:cNvSpPr>
            <a:spLocks noGrp="1"/>
          </p:cNvSpPr>
          <p:nvPr>
            <p:ph type="body" sz="quarter" idx="22" hasCustomPrompt="1"/>
          </p:nvPr>
        </p:nvSpPr>
        <p:spPr>
          <a:xfrm>
            <a:off x="3958330" y="3688842"/>
            <a:ext cx="1300397" cy="231320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 typeface="Arial" panose="020B0604020202020204" pitchFamily="34" charset="0"/>
              <a:buNone/>
              <a:defRPr lang="ko-KR" altLang="en-US" sz="900" kern="1200" dirty="0">
                <a:solidFill>
                  <a:srgbClr val="FFB600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5pPr>
              <a:defRPr/>
            </a:lvl5pPr>
          </a:lstStyle>
          <a:p>
            <a:pPr lvl="0"/>
            <a:r>
              <a:rPr lang="en-US" altLang="ko-KR" dirty="0"/>
              <a:t>(Responsibility3)</a:t>
            </a:r>
            <a:endParaRPr lang="ko-KR" altLang="en-US" dirty="0"/>
          </a:p>
        </p:txBody>
      </p:sp>
      <p:sp>
        <p:nvSpPr>
          <p:cNvPr id="135" name="텍스트 개체 틀 30"/>
          <p:cNvSpPr>
            <a:spLocks noGrp="1"/>
          </p:cNvSpPr>
          <p:nvPr>
            <p:ph type="body" sz="quarter" idx="23" hasCustomPrompt="1"/>
          </p:nvPr>
        </p:nvSpPr>
        <p:spPr>
          <a:xfrm>
            <a:off x="3958330" y="3458781"/>
            <a:ext cx="1300397" cy="2789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 typeface="Arial" panose="020B0604020202020204" pitchFamily="34" charset="0"/>
              <a:buNone/>
              <a:defRPr lang="ko-KR" altLang="en-US" sz="1300" b="1" i="0" kern="120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Avenir Heavy" charset="0"/>
                <a:ea typeface="Avenir Heavy" charset="0"/>
                <a:cs typeface="Avenir Heavy" charset="0"/>
              </a:defRPr>
            </a:lvl1pPr>
            <a:lvl2pPr marL="609585" indent="0">
              <a:buNone/>
              <a:defRPr sz="700"/>
            </a:lvl2pPr>
            <a:lvl3pPr marL="1219170" indent="0">
              <a:buNone/>
              <a:defRPr sz="700"/>
            </a:lvl3pPr>
            <a:lvl4pPr marL="1828754" indent="0">
              <a:buNone/>
              <a:defRPr sz="700"/>
            </a:lvl4pPr>
            <a:lvl5pPr marL="2438339" indent="0">
              <a:buNone/>
              <a:defRPr sz="700"/>
            </a:lvl5pPr>
          </a:lstStyle>
          <a:p>
            <a:pPr lvl="0"/>
            <a:r>
              <a:rPr lang="en-US" altLang="ko-KR" dirty="0"/>
              <a:t>Name3</a:t>
            </a:r>
            <a:endParaRPr lang="ko-KR" altLang="en-US" dirty="0"/>
          </a:p>
        </p:txBody>
      </p:sp>
      <p:sp>
        <p:nvSpPr>
          <p:cNvPr id="137" name="그림 개체 틀 7"/>
          <p:cNvSpPr>
            <a:spLocks noGrp="1"/>
          </p:cNvSpPr>
          <p:nvPr>
            <p:ph type="pic" sz="quarter" idx="25" hasCustomPrompt="1"/>
          </p:nvPr>
        </p:nvSpPr>
        <p:spPr>
          <a:xfrm>
            <a:off x="5454812" y="2011582"/>
            <a:ext cx="1296000" cy="1296000"/>
          </a:xfrm>
          <a:prstGeom prst="ellipse">
            <a:avLst/>
          </a:prstGeom>
          <a:solidFill>
            <a:schemeClr val="bg2">
              <a:lumMod val="85000"/>
            </a:schemeClr>
          </a:solidFill>
          <a:ln w="127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lvl1pPr marL="457189" indent="-457189" algn="ctr">
              <a:buNone/>
              <a:defRPr lang="ko-KR" altLang="en-US" sz="1200" dirty="0">
                <a:solidFill>
                  <a:schemeClr val="bg1">
                    <a:lumMod val="65000"/>
                  </a:schemeClr>
                </a:solidFill>
                <a:latin typeface="Trade Gothic LT Std"/>
                <a:ea typeface="Roboto Condensed Regular"/>
                <a:cs typeface="Trade Gothic LT Std"/>
              </a:defRPr>
            </a:lvl1pPr>
          </a:lstStyle>
          <a:p>
            <a:pPr marL="0" lvl="0" indent="0" algn="ctr"/>
            <a:r>
              <a:rPr lang="en-US" altLang="ko-KR" dirty="0"/>
              <a:t>Insert Image</a:t>
            </a:r>
            <a:endParaRPr lang="ko-KR" altLang="en-US" dirty="0"/>
          </a:p>
        </p:txBody>
      </p:sp>
      <p:sp>
        <p:nvSpPr>
          <p:cNvPr id="138" name="텍스트 개체 틀 32"/>
          <p:cNvSpPr>
            <a:spLocks noGrp="1"/>
          </p:cNvSpPr>
          <p:nvPr>
            <p:ph type="body" sz="quarter" idx="26" hasCustomPrompt="1"/>
          </p:nvPr>
        </p:nvSpPr>
        <p:spPr>
          <a:xfrm>
            <a:off x="5454812" y="3688842"/>
            <a:ext cx="1300397" cy="231320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 typeface="Arial" panose="020B0604020202020204" pitchFamily="34" charset="0"/>
              <a:buNone/>
              <a:defRPr lang="ko-KR" altLang="en-US" sz="900" kern="1200" dirty="0">
                <a:solidFill>
                  <a:srgbClr val="FFB600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5pPr>
              <a:defRPr/>
            </a:lvl5pPr>
          </a:lstStyle>
          <a:p>
            <a:pPr lvl="0"/>
            <a:r>
              <a:rPr lang="en-US" altLang="ko-KR" dirty="0"/>
              <a:t>(Responsibility4)</a:t>
            </a:r>
            <a:endParaRPr lang="ko-KR" altLang="en-US" dirty="0"/>
          </a:p>
        </p:txBody>
      </p:sp>
      <p:sp>
        <p:nvSpPr>
          <p:cNvPr id="140" name="텍스트 개체 틀 30"/>
          <p:cNvSpPr>
            <a:spLocks noGrp="1"/>
          </p:cNvSpPr>
          <p:nvPr>
            <p:ph type="body" sz="quarter" idx="27" hasCustomPrompt="1"/>
          </p:nvPr>
        </p:nvSpPr>
        <p:spPr>
          <a:xfrm>
            <a:off x="5454812" y="3458781"/>
            <a:ext cx="1300397" cy="2789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 typeface="Arial" panose="020B0604020202020204" pitchFamily="34" charset="0"/>
              <a:buNone/>
              <a:defRPr lang="ko-KR" altLang="en-US" sz="1300" b="1" i="0" kern="120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Avenir Heavy" charset="0"/>
                <a:ea typeface="Avenir Heavy" charset="0"/>
                <a:cs typeface="Avenir Heavy" charset="0"/>
              </a:defRPr>
            </a:lvl1pPr>
            <a:lvl2pPr marL="609585" indent="0">
              <a:buNone/>
              <a:defRPr sz="700"/>
            </a:lvl2pPr>
            <a:lvl3pPr marL="1219170" indent="0">
              <a:buNone/>
              <a:defRPr sz="700"/>
            </a:lvl3pPr>
            <a:lvl4pPr marL="1828754" indent="0">
              <a:buNone/>
              <a:defRPr sz="700"/>
            </a:lvl4pPr>
            <a:lvl5pPr marL="2438339" indent="0">
              <a:buNone/>
              <a:defRPr sz="700"/>
            </a:lvl5pPr>
          </a:lstStyle>
          <a:p>
            <a:pPr lvl="0"/>
            <a:r>
              <a:rPr lang="en-US" altLang="ko-KR" dirty="0"/>
              <a:t>Name4</a:t>
            </a:r>
            <a:endParaRPr lang="ko-KR" altLang="en-US" dirty="0"/>
          </a:p>
        </p:txBody>
      </p:sp>
      <p:sp>
        <p:nvSpPr>
          <p:cNvPr id="142" name="그림 개체 틀 7"/>
          <p:cNvSpPr>
            <a:spLocks noGrp="1"/>
          </p:cNvSpPr>
          <p:nvPr>
            <p:ph type="pic" sz="quarter" idx="29" hasCustomPrompt="1"/>
          </p:nvPr>
        </p:nvSpPr>
        <p:spPr>
          <a:xfrm>
            <a:off x="6951296" y="2011582"/>
            <a:ext cx="1296000" cy="1296000"/>
          </a:xfrm>
          <a:prstGeom prst="ellipse">
            <a:avLst/>
          </a:prstGeom>
          <a:solidFill>
            <a:schemeClr val="bg2">
              <a:lumMod val="85000"/>
            </a:schemeClr>
          </a:solidFill>
          <a:ln w="127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lvl1pPr marL="457189" indent="-457189" algn="ctr">
              <a:buNone/>
              <a:defRPr lang="ko-KR" altLang="en-US" sz="1200" dirty="0">
                <a:solidFill>
                  <a:schemeClr val="bg1">
                    <a:lumMod val="65000"/>
                  </a:schemeClr>
                </a:solidFill>
                <a:latin typeface="Trade Gothic LT Std"/>
                <a:ea typeface="Roboto Condensed Regular"/>
                <a:cs typeface="Trade Gothic LT Std"/>
              </a:defRPr>
            </a:lvl1pPr>
          </a:lstStyle>
          <a:p>
            <a:pPr marL="0" lvl="0" indent="0" algn="ctr"/>
            <a:r>
              <a:rPr lang="en-US" altLang="ko-KR" dirty="0"/>
              <a:t>Insert Image</a:t>
            </a:r>
            <a:endParaRPr lang="ko-KR" altLang="en-US" dirty="0"/>
          </a:p>
        </p:txBody>
      </p:sp>
      <p:sp>
        <p:nvSpPr>
          <p:cNvPr id="143" name="텍스트 개체 틀 32"/>
          <p:cNvSpPr>
            <a:spLocks noGrp="1"/>
          </p:cNvSpPr>
          <p:nvPr>
            <p:ph type="body" sz="quarter" idx="30" hasCustomPrompt="1"/>
          </p:nvPr>
        </p:nvSpPr>
        <p:spPr>
          <a:xfrm>
            <a:off x="6951296" y="3688842"/>
            <a:ext cx="1300397" cy="231320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 typeface="Arial" panose="020B0604020202020204" pitchFamily="34" charset="0"/>
              <a:buNone/>
              <a:defRPr lang="ko-KR" altLang="en-US" sz="900" kern="1200" dirty="0">
                <a:solidFill>
                  <a:srgbClr val="FFB600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5pPr>
              <a:defRPr/>
            </a:lvl5pPr>
          </a:lstStyle>
          <a:p>
            <a:pPr lvl="0"/>
            <a:r>
              <a:rPr lang="en-US" altLang="ko-KR" dirty="0"/>
              <a:t>(Responsibility5)</a:t>
            </a:r>
            <a:endParaRPr lang="ko-KR" altLang="en-US" dirty="0"/>
          </a:p>
        </p:txBody>
      </p:sp>
      <p:sp>
        <p:nvSpPr>
          <p:cNvPr id="145" name="텍스트 개체 틀 30"/>
          <p:cNvSpPr>
            <a:spLocks noGrp="1"/>
          </p:cNvSpPr>
          <p:nvPr>
            <p:ph type="body" sz="quarter" idx="31" hasCustomPrompt="1"/>
          </p:nvPr>
        </p:nvSpPr>
        <p:spPr>
          <a:xfrm>
            <a:off x="6951296" y="3458781"/>
            <a:ext cx="1300397" cy="2789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 typeface="Arial" panose="020B0604020202020204" pitchFamily="34" charset="0"/>
              <a:buNone/>
              <a:defRPr lang="ko-KR" altLang="en-US" sz="1300" b="1" i="0" kern="120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Avenir Heavy" charset="0"/>
                <a:ea typeface="Avenir Heavy" charset="0"/>
                <a:cs typeface="Avenir Heavy" charset="0"/>
              </a:defRPr>
            </a:lvl1pPr>
            <a:lvl2pPr marL="609585" indent="0">
              <a:buNone/>
              <a:defRPr sz="700"/>
            </a:lvl2pPr>
            <a:lvl3pPr marL="1219170" indent="0">
              <a:buNone/>
              <a:defRPr sz="700"/>
            </a:lvl3pPr>
            <a:lvl4pPr marL="1828754" indent="0">
              <a:buNone/>
              <a:defRPr sz="700"/>
            </a:lvl4pPr>
            <a:lvl5pPr marL="2438339" indent="0">
              <a:buNone/>
              <a:defRPr sz="700"/>
            </a:lvl5pPr>
          </a:lstStyle>
          <a:p>
            <a:pPr lvl="0"/>
            <a:r>
              <a:rPr lang="en-US" altLang="ko-KR" dirty="0"/>
              <a:t>Name5</a:t>
            </a:r>
            <a:endParaRPr lang="ko-KR" altLang="en-US" dirty="0"/>
          </a:p>
        </p:txBody>
      </p:sp>
      <p:sp>
        <p:nvSpPr>
          <p:cNvPr id="147" name="그림 개체 틀 7"/>
          <p:cNvSpPr>
            <a:spLocks noGrp="1"/>
          </p:cNvSpPr>
          <p:nvPr>
            <p:ph type="pic" sz="quarter" idx="33" hasCustomPrompt="1"/>
          </p:nvPr>
        </p:nvSpPr>
        <p:spPr>
          <a:xfrm>
            <a:off x="8447780" y="2011582"/>
            <a:ext cx="1296000" cy="1296000"/>
          </a:xfrm>
          <a:prstGeom prst="ellipse">
            <a:avLst/>
          </a:prstGeom>
          <a:solidFill>
            <a:schemeClr val="bg2">
              <a:lumMod val="85000"/>
            </a:schemeClr>
          </a:solidFill>
          <a:ln w="127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lvl1pPr marL="457189" indent="-457189" algn="ctr">
              <a:buNone/>
              <a:defRPr lang="ko-KR" altLang="en-US" sz="1200" dirty="0">
                <a:solidFill>
                  <a:schemeClr val="bg1">
                    <a:lumMod val="65000"/>
                  </a:schemeClr>
                </a:solidFill>
                <a:latin typeface="Trade Gothic LT Std"/>
                <a:ea typeface="Roboto Condensed Regular"/>
                <a:cs typeface="Trade Gothic LT Std"/>
              </a:defRPr>
            </a:lvl1pPr>
          </a:lstStyle>
          <a:p>
            <a:pPr marL="0" lvl="0" indent="0" algn="ctr"/>
            <a:r>
              <a:rPr lang="en-US" altLang="ko-KR" dirty="0"/>
              <a:t>Insert Image</a:t>
            </a:r>
            <a:endParaRPr lang="ko-KR" altLang="en-US" dirty="0"/>
          </a:p>
        </p:txBody>
      </p:sp>
      <p:sp>
        <p:nvSpPr>
          <p:cNvPr id="148" name="텍스트 개체 틀 32"/>
          <p:cNvSpPr>
            <a:spLocks noGrp="1"/>
          </p:cNvSpPr>
          <p:nvPr>
            <p:ph type="body" sz="quarter" idx="34" hasCustomPrompt="1"/>
          </p:nvPr>
        </p:nvSpPr>
        <p:spPr>
          <a:xfrm>
            <a:off x="8447780" y="3688842"/>
            <a:ext cx="1300397" cy="231320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 typeface="Arial" panose="020B0604020202020204" pitchFamily="34" charset="0"/>
              <a:buNone/>
              <a:defRPr lang="ko-KR" altLang="en-US" sz="900" kern="1200" dirty="0">
                <a:solidFill>
                  <a:srgbClr val="FFB600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5pPr>
              <a:defRPr/>
            </a:lvl5pPr>
          </a:lstStyle>
          <a:p>
            <a:pPr lvl="0"/>
            <a:r>
              <a:rPr lang="en-US" altLang="ko-KR" dirty="0"/>
              <a:t>(Responsibility6)</a:t>
            </a:r>
            <a:endParaRPr lang="ko-KR" altLang="en-US" dirty="0"/>
          </a:p>
        </p:txBody>
      </p:sp>
      <p:sp>
        <p:nvSpPr>
          <p:cNvPr id="150" name="텍스트 개체 틀 30"/>
          <p:cNvSpPr>
            <a:spLocks noGrp="1"/>
          </p:cNvSpPr>
          <p:nvPr>
            <p:ph type="body" sz="quarter" idx="35" hasCustomPrompt="1"/>
          </p:nvPr>
        </p:nvSpPr>
        <p:spPr>
          <a:xfrm>
            <a:off x="8447780" y="3458781"/>
            <a:ext cx="1300397" cy="2789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 typeface="Arial" panose="020B0604020202020204" pitchFamily="34" charset="0"/>
              <a:buNone/>
              <a:defRPr lang="ko-KR" altLang="en-US" sz="1300" b="1" i="0" kern="120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Avenir Heavy" charset="0"/>
                <a:ea typeface="Avenir Heavy" charset="0"/>
                <a:cs typeface="Avenir Heavy" charset="0"/>
              </a:defRPr>
            </a:lvl1pPr>
            <a:lvl2pPr marL="609585" indent="0">
              <a:buNone/>
              <a:defRPr sz="700"/>
            </a:lvl2pPr>
            <a:lvl3pPr marL="1219170" indent="0">
              <a:buNone/>
              <a:defRPr sz="700"/>
            </a:lvl3pPr>
            <a:lvl4pPr marL="1828754" indent="0">
              <a:buNone/>
              <a:defRPr sz="700"/>
            </a:lvl4pPr>
            <a:lvl5pPr marL="2438339" indent="0">
              <a:buNone/>
              <a:defRPr sz="700"/>
            </a:lvl5pPr>
          </a:lstStyle>
          <a:p>
            <a:pPr lvl="0"/>
            <a:r>
              <a:rPr lang="en-US" altLang="ko-KR" dirty="0"/>
              <a:t>Name6</a:t>
            </a:r>
            <a:endParaRPr lang="ko-KR" altLang="en-US" dirty="0"/>
          </a:p>
        </p:txBody>
      </p:sp>
      <p:sp>
        <p:nvSpPr>
          <p:cNvPr id="152" name="그림 개체 틀 7"/>
          <p:cNvSpPr>
            <a:spLocks noGrp="1"/>
          </p:cNvSpPr>
          <p:nvPr>
            <p:ph type="pic" sz="quarter" idx="37" hasCustomPrompt="1"/>
          </p:nvPr>
        </p:nvSpPr>
        <p:spPr>
          <a:xfrm>
            <a:off x="9944264" y="2011582"/>
            <a:ext cx="1296000" cy="1296000"/>
          </a:xfrm>
          <a:prstGeom prst="ellipse">
            <a:avLst/>
          </a:prstGeom>
          <a:solidFill>
            <a:schemeClr val="bg2">
              <a:lumMod val="85000"/>
            </a:schemeClr>
          </a:solidFill>
          <a:ln w="127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lvl1pPr marL="457189" indent="-457189" algn="ctr">
              <a:buNone/>
              <a:defRPr lang="ko-KR" altLang="en-US" sz="1200" dirty="0">
                <a:solidFill>
                  <a:schemeClr val="bg1">
                    <a:lumMod val="65000"/>
                  </a:schemeClr>
                </a:solidFill>
                <a:latin typeface="Trade Gothic LT Std"/>
                <a:ea typeface="Roboto Condensed Regular"/>
                <a:cs typeface="Trade Gothic LT Std"/>
              </a:defRPr>
            </a:lvl1pPr>
          </a:lstStyle>
          <a:p>
            <a:pPr marL="0" lvl="0" indent="0" algn="ctr"/>
            <a:r>
              <a:rPr lang="en-US" altLang="ko-KR" dirty="0"/>
              <a:t>Insert Image</a:t>
            </a:r>
            <a:endParaRPr lang="ko-KR" altLang="en-US" dirty="0"/>
          </a:p>
        </p:txBody>
      </p:sp>
      <p:sp>
        <p:nvSpPr>
          <p:cNvPr id="153" name="텍스트 개체 틀 32"/>
          <p:cNvSpPr>
            <a:spLocks noGrp="1"/>
          </p:cNvSpPr>
          <p:nvPr>
            <p:ph type="body" sz="quarter" idx="38" hasCustomPrompt="1"/>
          </p:nvPr>
        </p:nvSpPr>
        <p:spPr>
          <a:xfrm>
            <a:off x="9944264" y="3688842"/>
            <a:ext cx="1300397" cy="231320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 typeface="Arial" panose="020B0604020202020204" pitchFamily="34" charset="0"/>
              <a:buNone/>
              <a:defRPr lang="ko-KR" altLang="en-US" sz="900" kern="1200" dirty="0">
                <a:solidFill>
                  <a:srgbClr val="FFB600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5pPr>
              <a:defRPr/>
            </a:lvl5pPr>
          </a:lstStyle>
          <a:p>
            <a:pPr lvl="0"/>
            <a:r>
              <a:rPr lang="en-US" altLang="ko-KR" dirty="0"/>
              <a:t>(Responsibility7)</a:t>
            </a:r>
            <a:endParaRPr lang="ko-KR" altLang="en-US" dirty="0"/>
          </a:p>
        </p:txBody>
      </p:sp>
      <p:sp>
        <p:nvSpPr>
          <p:cNvPr id="155" name="텍스트 개체 틀 30"/>
          <p:cNvSpPr>
            <a:spLocks noGrp="1"/>
          </p:cNvSpPr>
          <p:nvPr>
            <p:ph type="body" sz="quarter" idx="39" hasCustomPrompt="1"/>
          </p:nvPr>
        </p:nvSpPr>
        <p:spPr>
          <a:xfrm>
            <a:off x="9944264" y="3458781"/>
            <a:ext cx="1300397" cy="2789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 typeface="Arial" panose="020B0604020202020204" pitchFamily="34" charset="0"/>
              <a:buNone/>
              <a:defRPr lang="ko-KR" altLang="en-US" sz="1300" b="1" i="0" kern="120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Avenir Heavy" charset="0"/>
                <a:ea typeface="Avenir Heavy" charset="0"/>
                <a:cs typeface="Avenir Heavy" charset="0"/>
              </a:defRPr>
            </a:lvl1pPr>
            <a:lvl2pPr marL="609585" indent="0">
              <a:buNone/>
              <a:defRPr sz="700"/>
            </a:lvl2pPr>
            <a:lvl3pPr marL="1219170" indent="0">
              <a:buNone/>
              <a:defRPr sz="700"/>
            </a:lvl3pPr>
            <a:lvl4pPr marL="1828754" indent="0">
              <a:buNone/>
              <a:defRPr sz="700"/>
            </a:lvl4pPr>
            <a:lvl5pPr marL="2438339" indent="0">
              <a:buNone/>
              <a:defRPr sz="700"/>
            </a:lvl5pPr>
          </a:lstStyle>
          <a:p>
            <a:pPr lvl="0"/>
            <a:r>
              <a:rPr lang="en-US" altLang="ko-KR" dirty="0"/>
              <a:t>Name7</a:t>
            </a:r>
            <a:endParaRPr lang="ko-KR" altLang="en-US" dirty="0"/>
          </a:p>
        </p:txBody>
      </p:sp>
      <p:sp>
        <p:nvSpPr>
          <p:cNvPr id="157" name="그림 개체 틀 7"/>
          <p:cNvSpPr>
            <a:spLocks noGrp="1"/>
          </p:cNvSpPr>
          <p:nvPr>
            <p:ph type="pic" sz="quarter" idx="41" hasCustomPrompt="1"/>
          </p:nvPr>
        </p:nvSpPr>
        <p:spPr>
          <a:xfrm>
            <a:off x="960967" y="4180741"/>
            <a:ext cx="1296000" cy="1296000"/>
          </a:xfrm>
          <a:prstGeom prst="ellipse">
            <a:avLst/>
          </a:prstGeom>
          <a:solidFill>
            <a:schemeClr val="bg2">
              <a:lumMod val="85000"/>
            </a:schemeClr>
          </a:solidFill>
          <a:ln w="127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lvl1pPr marL="457189" indent="-457189" algn="ctr">
              <a:buNone/>
              <a:defRPr lang="ko-KR" altLang="en-US" sz="1200" dirty="0">
                <a:solidFill>
                  <a:schemeClr val="bg1">
                    <a:lumMod val="65000"/>
                  </a:schemeClr>
                </a:solidFill>
                <a:latin typeface="Trade Gothic LT Std"/>
                <a:ea typeface="Roboto Condensed Regular"/>
                <a:cs typeface="Trade Gothic LT Std"/>
              </a:defRPr>
            </a:lvl1pPr>
          </a:lstStyle>
          <a:p>
            <a:pPr marL="0" lvl="0" indent="0" algn="ctr"/>
            <a:r>
              <a:rPr lang="en-US" altLang="ko-KR" dirty="0"/>
              <a:t>Insert Image</a:t>
            </a:r>
            <a:endParaRPr lang="ko-KR" altLang="en-US" dirty="0"/>
          </a:p>
        </p:txBody>
      </p:sp>
      <p:sp>
        <p:nvSpPr>
          <p:cNvPr id="158" name="텍스트 개체 틀 32"/>
          <p:cNvSpPr>
            <a:spLocks noGrp="1"/>
          </p:cNvSpPr>
          <p:nvPr>
            <p:ph type="body" sz="quarter" idx="42" hasCustomPrompt="1"/>
          </p:nvPr>
        </p:nvSpPr>
        <p:spPr>
          <a:xfrm>
            <a:off x="960967" y="5858001"/>
            <a:ext cx="1300397" cy="231320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 typeface="Arial" panose="020B0604020202020204" pitchFamily="34" charset="0"/>
              <a:buNone/>
              <a:defRPr lang="ko-KR" altLang="en-US" sz="900" kern="1200" dirty="0">
                <a:solidFill>
                  <a:srgbClr val="FFB600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5pPr>
              <a:defRPr/>
            </a:lvl5pPr>
          </a:lstStyle>
          <a:p>
            <a:pPr lvl="0"/>
            <a:r>
              <a:rPr lang="en-US" altLang="ko-KR" dirty="0"/>
              <a:t>(Responsibility8)</a:t>
            </a:r>
            <a:endParaRPr lang="ko-KR" altLang="en-US" dirty="0"/>
          </a:p>
        </p:txBody>
      </p:sp>
      <p:sp>
        <p:nvSpPr>
          <p:cNvPr id="160" name="텍스트 개체 틀 30"/>
          <p:cNvSpPr>
            <a:spLocks noGrp="1"/>
          </p:cNvSpPr>
          <p:nvPr>
            <p:ph type="body" sz="quarter" idx="43" hasCustomPrompt="1"/>
          </p:nvPr>
        </p:nvSpPr>
        <p:spPr>
          <a:xfrm>
            <a:off x="960967" y="5627941"/>
            <a:ext cx="1300397" cy="2789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 typeface="Arial" panose="020B0604020202020204" pitchFamily="34" charset="0"/>
              <a:buNone/>
              <a:defRPr lang="ko-KR" altLang="en-US" sz="1300" b="1" i="0" kern="120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Avenir Heavy" charset="0"/>
                <a:ea typeface="Avenir Heavy" charset="0"/>
                <a:cs typeface="Avenir Heavy" charset="0"/>
              </a:defRPr>
            </a:lvl1pPr>
            <a:lvl2pPr marL="609585" indent="0">
              <a:buNone/>
              <a:defRPr sz="700"/>
            </a:lvl2pPr>
            <a:lvl3pPr marL="1219170" indent="0">
              <a:buNone/>
              <a:defRPr sz="700"/>
            </a:lvl3pPr>
            <a:lvl4pPr marL="1828754" indent="0">
              <a:buNone/>
              <a:defRPr sz="700"/>
            </a:lvl4pPr>
            <a:lvl5pPr marL="2438339" indent="0">
              <a:buNone/>
              <a:defRPr sz="700"/>
            </a:lvl5pPr>
          </a:lstStyle>
          <a:p>
            <a:pPr lvl="0"/>
            <a:r>
              <a:rPr lang="en-US" altLang="ko-KR" dirty="0"/>
              <a:t>Name8</a:t>
            </a:r>
            <a:endParaRPr lang="ko-KR" altLang="en-US" dirty="0"/>
          </a:p>
        </p:txBody>
      </p:sp>
      <p:sp>
        <p:nvSpPr>
          <p:cNvPr id="162" name="그림 개체 틀 7"/>
          <p:cNvSpPr>
            <a:spLocks noGrp="1"/>
          </p:cNvSpPr>
          <p:nvPr>
            <p:ph type="pic" sz="quarter" idx="45" hasCustomPrompt="1"/>
          </p:nvPr>
        </p:nvSpPr>
        <p:spPr>
          <a:xfrm>
            <a:off x="2457449" y="4180741"/>
            <a:ext cx="1296000" cy="1296000"/>
          </a:xfrm>
          <a:prstGeom prst="ellipse">
            <a:avLst/>
          </a:prstGeom>
          <a:solidFill>
            <a:schemeClr val="bg2">
              <a:lumMod val="85000"/>
            </a:schemeClr>
          </a:solidFill>
          <a:ln w="127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lvl1pPr marL="457189" indent="-457189" algn="ctr">
              <a:buNone/>
              <a:defRPr lang="ko-KR" altLang="en-US" sz="1200" dirty="0">
                <a:solidFill>
                  <a:schemeClr val="bg1">
                    <a:lumMod val="65000"/>
                  </a:schemeClr>
                </a:solidFill>
                <a:latin typeface="Trade Gothic LT Std"/>
                <a:ea typeface="Roboto Condensed Regular"/>
                <a:cs typeface="Trade Gothic LT Std"/>
              </a:defRPr>
            </a:lvl1pPr>
          </a:lstStyle>
          <a:p>
            <a:pPr marL="0" lvl="0" indent="0" algn="ctr"/>
            <a:r>
              <a:rPr lang="en-US" altLang="ko-KR" dirty="0"/>
              <a:t>Insert Image</a:t>
            </a:r>
            <a:endParaRPr lang="ko-KR" altLang="en-US" dirty="0"/>
          </a:p>
        </p:txBody>
      </p:sp>
      <p:sp>
        <p:nvSpPr>
          <p:cNvPr id="163" name="텍스트 개체 틀 32"/>
          <p:cNvSpPr>
            <a:spLocks noGrp="1"/>
          </p:cNvSpPr>
          <p:nvPr>
            <p:ph type="body" sz="quarter" idx="46" hasCustomPrompt="1"/>
          </p:nvPr>
        </p:nvSpPr>
        <p:spPr>
          <a:xfrm>
            <a:off x="2457450" y="5858001"/>
            <a:ext cx="1300397" cy="231320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 typeface="Arial" panose="020B0604020202020204" pitchFamily="34" charset="0"/>
              <a:buNone/>
              <a:defRPr lang="ko-KR" altLang="en-US" sz="900" kern="1200" dirty="0">
                <a:solidFill>
                  <a:srgbClr val="FFB600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5pPr>
              <a:defRPr/>
            </a:lvl5pPr>
          </a:lstStyle>
          <a:p>
            <a:pPr lvl="0"/>
            <a:r>
              <a:rPr lang="en-US" altLang="ko-KR" dirty="0"/>
              <a:t>(Responsibility9)</a:t>
            </a:r>
            <a:endParaRPr lang="ko-KR" altLang="en-US" dirty="0"/>
          </a:p>
        </p:txBody>
      </p:sp>
      <p:sp>
        <p:nvSpPr>
          <p:cNvPr id="165" name="텍스트 개체 틀 30"/>
          <p:cNvSpPr>
            <a:spLocks noGrp="1"/>
          </p:cNvSpPr>
          <p:nvPr>
            <p:ph type="body" sz="quarter" idx="47" hasCustomPrompt="1"/>
          </p:nvPr>
        </p:nvSpPr>
        <p:spPr>
          <a:xfrm>
            <a:off x="2457450" y="5627941"/>
            <a:ext cx="1300397" cy="2789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 typeface="Arial" panose="020B0604020202020204" pitchFamily="34" charset="0"/>
              <a:buNone/>
              <a:defRPr lang="ko-KR" altLang="en-US" sz="1300" b="1" i="0" kern="120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Avenir Heavy" charset="0"/>
                <a:ea typeface="Avenir Heavy" charset="0"/>
                <a:cs typeface="Avenir Heavy" charset="0"/>
              </a:defRPr>
            </a:lvl1pPr>
            <a:lvl2pPr marL="609585" indent="0">
              <a:buNone/>
              <a:defRPr sz="700"/>
            </a:lvl2pPr>
            <a:lvl3pPr marL="1219170" indent="0">
              <a:buNone/>
              <a:defRPr sz="700"/>
            </a:lvl3pPr>
            <a:lvl4pPr marL="1828754" indent="0">
              <a:buNone/>
              <a:defRPr sz="700"/>
            </a:lvl4pPr>
            <a:lvl5pPr marL="2438339" indent="0">
              <a:buNone/>
              <a:defRPr sz="700"/>
            </a:lvl5pPr>
          </a:lstStyle>
          <a:p>
            <a:pPr lvl="0"/>
            <a:r>
              <a:rPr lang="en-US" altLang="ko-KR" dirty="0"/>
              <a:t>Name9</a:t>
            </a:r>
            <a:endParaRPr lang="ko-KR" altLang="en-US" dirty="0"/>
          </a:p>
        </p:txBody>
      </p:sp>
      <p:sp>
        <p:nvSpPr>
          <p:cNvPr id="167" name="그림 개체 틀 7"/>
          <p:cNvSpPr>
            <a:spLocks noGrp="1"/>
          </p:cNvSpPr>
          <p:nvPr>
            <p:ph type="pic" sz="quarter" idx="49" hasCustomPrompt="1"/>
          </p:nvPr>
        </p:nvSpPr>
        <p:spPr>
          <a:xfrm>
            <a:off x="3958329" y="4180741"/>
            <a:ext cx="1296000" cy="1296000"/>
          </a:xfrm>
          <a:prstGeom prst="ellipse">
            <a:avLst/>
          </a:prstGeom>
          <a:solidFill>
            <a:schemeClr val="bg2">
              <a:lumMod val="85000"/>
            </a:schemeClr>
          </a:solidFill>
          <a:ln w="127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lvl1pPr marL="457189" indent="-457189" algn="ctr">
              <a:buNone/>
              <a:defRPr lang="ko-KR" altLang="en-US" sz="1200" dirty="0">
                <a:solidFill>
                  <a:schemeClr val="bg1">
                    <a:lumMod val="65000"/>
                  </a:schemeClr>
                </a:solidFill>
                <a:latin typeface="Trade Gothic LT Std"/>
                <a:ea typeface="Roboto Condensed Regular"/>
                <a:cs typeface="Trade Gothic LT Std"/>
              </a:defRPr>
            </a:lvl1pPr>
          </a:lstStyle>
          <a:p>
            <a:pPr marL="0" lvl="0" indent="0" algn="ctr"/>
            <a:r>
              <a:rPr lang="en-US" altLang="ko-KR" dirty="0"/>
              <a:t>Insert Image</a:t>
            </a:r>
            <a:endParaRPr lang="ko-KR" altLang="en-US" dirty="0"/>
          </a:p>
        </p:txBody>
      </p:sp>
      <p:sp>
        <p:nvSpPr>
          <p:cNvPr id="168" name="텍스트 개체 틀 32"/>
          <p:cNvSpPr>
            <a:spLocks noGrp="1"/>
          </p:cNvSpPr>
          <p:nvPr>
            <p:ph type="body" sz="quarter" idx="50" hasCustomPrompt="1"/>
          </p:nvPr>
        </p:nvSpPr>
        <p:spPr>
          <a:xfrm>
            <a:off x="3958330" y="5858001"/>
            <a:ext cx="1300397" cy="231320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 typeface="Arial" panose="020B0604020202020204" pitchFamily="34" charset="0"/>
              <a:buNone/>
              <a:defRPr lang="ko-KR" altLang="en-US" sz="900" kern="1200" dirty="0">
                <a:solidFill>
                  <a:srgbClr val="FFB600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5pPr>
              <a:defRPr/>
            </a:lvl5pPr>
          </a:lstStyle>
          <a:p>
            <a:pPr lvl="0"/>
            <a:r>
              <a:rPr lang="en-US" altLang="ko-KR" dirty="0"/>
              <a:t>(Responsibility10)</a:t>
            </a:r>
            <a:endParaRPr lang="ko-KR" altLang="en-US" dirty="0"/>
          </a:p>
        </p:txBody>
      </p:sp>
      <p:sp>
        <p:nvSpPr>
          <p:cNvPr id="170" name="텍스트 개체 틀 30"/>
          <p:cNvSpPr>
            <a:spLocks noGrp="1"/>
          </p:cNvSpPr>
          <p:nvPr>
            <p:ph type="body" sz="quarter" idx="51" hasCustomPrompt="1"/>
          </p:nvPr>
        </p:nvSpPr>
        <p:spPr>
          <a:xfrm>
            <a:off x="3958330" y="5627941"/>
            <a:ext cx="1300397" cy="2789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 typeface="Arial" panose="020B0604020202020204" pitchFamily="34" charset="0"/>
              <a:buNone/>
              <a:defRPr lang="ko-KR" altLang="en-US" sz="1300" b="1" i="0" kern="120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Avenir Heavy" charset="0"/>
                <a:ea typeface="Avenir Heavy" charset="0"/>
                <a:cs typeface="Avenir Heavy" charset="0"/>
              </a:defRPr>
            </a:lvl1pPr>
            <a:lvl2pPr marL="609585" indent="0">
              <a:buNone/>
              <a:defRPr sz="700"/>
            </a:lvl2pPr>
            <a:lvl3pPr marL="1219170" indent="0">
              <a:buNone/>
              <a:defRPr sz="700"/>
            </a:lvl3pPr>
            <a:lvl4pPr marL="1828754" indent="0">
              <a:buNone/>
              <a:defRPr sz="700"/>
            </a:lvl4pPr>
            <a:lvl5pPr marL="2438339" indent="0">
              <a:buNone/>
              <a:defRPr sz="700"/>
            </a:lvl5pPr>
          </a:lstStyle>
          <a:p>
            <a:pPr lvl="0"/>
            <a:r>
              <a:rPr lang="en-US" altLang="ko-KR" dirty="0"/>
              <a:t>Name10</a:t>
            </a:r>
            <a:endParaRPr lang="ko-KR" altLang="en-US" dirty="0"/>
          </a:p>
        </p:txBody>
      </p:sp>
      <p:sp>
        <p:nvSpPr>
          <p:cNvPr id="172" name="그림 개체 틀 7"/>
          <p:cNvSpPr>
            <a:spLocks noGrp="1"/>
          </p:cNvSpPr>
          <p:nvPr>
            <p:ph type="pic" sz="quarter" idx="53" hasCustomPrompt="1"/>
          </p:nvPr>
        </p:nvSpPr>
        <p:spPr>
          <a:xfrm>
            <a:off x="5454812" y="4180741"/>
            <a:ext cx="1296000" cy="1296000"/>
          </a:xfrm>
          <a:prstGeom prst="ellipse">
            <a:avLst/>
          </a:prstGeom>
          <a:solidFill>
            <a:schemeClr val="bg2">
              <a:lumMod val="85000"/>
            </a:schemeClr>
          </a:solidFill>
          <a:ln w="127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lvl1pPr marL="457189" indent="-457189" algn="ctr">
              <a:buNone/>
              <a:defRPr lang="ko-KR" altLang="en-US" sz="1200" dirty="0">
                <a:solidFill>
                  <a:schemeClr val="bg1">
                    <a:lumMod val="65000"/>
                  </a:schemeClr>
                </a:solidFill>
                <a:latin typeface="Trade Gothic LT Std"/>
                <a:ea typeface="Roboto Condensed Regular"/>
                <a:cs typeface="Trade Gothic LT Std"/>
              </a:defRPr>
            </a:lvl1pPr>
          </a:lstStyle>
          <a:p>
            <a:pPr marL="0" lvl="0" indent="0" algn="ctr"/>
            <a:r>
              <a:rPr lang="en-US" altLang="ko-KR" dirty="0"/>
              <a:t>Insert Image</a:t>
            </a:r>
            <a:endParaRPr lang="ko-KR" altLang="en-US" dirty="0"/>
          </a:p>
        </p:txBody>
      </p:sp>
      <p:sp>
        <p:nvSpPr>
          <p:cNvPr id="173" name="텍스트 개체 틀 32"/>
          <p:cNvSpPr>
            <a:spLocks noGrp="1"/>
          </p:cNvSpPr>
          <p:nvPr>
            <p:ph type="body" sz="quarter" idx="54" hasCustomPrompt="1"/>
          </p:nvPr>
        </p:nvSpPr>
        <p:spPr>
          <a:xfrm>
            <a:off x="5454812" y="5858001"/>
            <a:ext cx="1300397" cy="231320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 typeface="Arial" panose="020B0604020202020204" pitchFamily="34" charset="0"/>
              <a:buNone/>
              <a:defRPr lang="ko-KR" altLang="en-US" sz="900" kern="1200" dirty="0">
                <a:solidFill>
                  <a:srgbClr val="FFB600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5pPr>
              <a:defRPr/>
            </a:lvl5pPr>
          </a:lstStyle>
          <a:p>
            <a:pPr lvl="0"/>
            <a:r>
              <a:rPr lang="en-US" altLang="ko-KR" dirty="0"/>
              <a:t>(Responsibility11)</a:t>
            </a:r>
            <a:endParaRPr lang="ko-KR" altLang="en-US" dirty="0"/>
          </a:p>
        </p:txBody>
      </p:sp>
      <p:sp>
        <p:nvSpPr>
          <p:cNvPr id="175" name="텍스트 개체 틀 30"/>
          <p:cNvSpPr>
            <a:spLocks noGrp="1"/>
          </p:cNvSpPr>
          <p:nvPr>
            <p:ph type="body" sz="quarter" idx="55" hasCustomPrompt="1"/>
          </p:nvPr>
        </p:nvSpPr>
        <p:spPr>
          <a:xfrm>
            <a:off x="5454812" y="5627941"/>
            <a:ext cx="1300397" cy="2789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 typeface="Arial" panose="020B0604020202020204" pitchFamily="34" charset="0"/>
              <a:buNone/>
              <a:defRPr lang="ko-KR" altLang="en-US" sz="1300" b="1" i="0" kern="120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Avenir Heavy" charset="0"/>
                <a:ea typeface="Avenir Heavy" charset="0"/>
                <a:cs typeface="Avenir Heavy" charset="0"/>
              </a:defRPr>
            </a:lvl1pPr>
            <a:lvl2pPr marL="609585" indent="0">
              <a:buNone/>
              <a:defRPr sz="700"/>
            </a:lvl2pPr>
            <a:lvl3pPr marL="1219170" indent="0">
              <a:buNone/>
              <a:defRPr sz="700"/>
            </a:lvl3pPr>
            <a:lvl4pPr marL="1828754" indent="0">
              <a:buNone/>
              <a:defRPr sz="700"/>
            </a:lvl4pPr>
            <a:lvl5pPr marL="2438339" indent="0">
              <a:buNone/>
              <a:defRPr sz="700"/>
            </a:lvl5pPr>
          </a:lstStyle>
          <a:p>
            <a:pPr lvl="0"/>
            <a:r>
              <a:rPr lang="en-US" altLang="ko-KR" dirty="0"/>
              <a:t>Name11</a:t>
            </a:r>
            <a:endParaRPr lang="ko-KR" altLang="en-US" dirty="0"/>
          </a:p>
        </p:txBody>
      </p:sp>
      <p:sp>
        <p:nvSpPr>
          <p:cNvPr id="177" name="그림 개체 틀 7"/>
          <p:cNvSpPr>
            <a:spLocks noGrp="1"/>
          </p:cNvSpPr>
          <p:nvPr>
            <p:ph type="pic" sz="quarter" idx="57" hasCustomPrompt="1"/>
          </p:nvPr>
        </p:nvSpPr>
        <p:spPr>
          <a:xfrm>
            <a:off x="6951296" y="4180741"/>
            <a:ext cx="1296000" cy="1296000"/>
          </a:xfrm>
          <a:prstGeom prst="ellipse">
            <a:avLst/>
          </a:prstGeom>
          <a:solidFill>
            <a:schemeClr val="bg2">
              <a:lumMod val="85000"/>
            </a:schemeClr>
          </a:solidFill>
          <a:ln w="127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lvl1pPr marL="457189" indent="-457189" algn="ctr">
              <a:buNone/>
              <a:defRPr lang="ko-KR" altLang="en-US" sz="1200" dirty="0">
                <a:solidFill>
                  <a:schemeClr val="bg1">
                    <a:lumMod val="65000"/>
                  </a:schemeClr>
                </a:solidFill>
                <a:latin typeface="Trade Gothic LT Std"/>
                <a:ea typeface="Roboto Condensed Regular"/>
                <a:cs typeface="Trade Gothic LT Std"/>
              </a:defRPr>
            </a:lvl1pPr>
          </a:lstStyle>
          <a:p>
            <a:pPr marL="0" lvl="0" indent="0" algn="ctr"/>
            <a:r>
              <a:rPr lang="en-US" altLang="ko-KR" dirty="0"/>
              <a:t>Insert Image</a:t>
            </a:r>
            <a:endParaRPr lang="ko-KR" altLang="en-US" dirty="0"/>
          </a:p>
        </p:txBody>
      </p:sp>
      <p:sp>
        <p:nvSpPr>
          <p:cNvPr id="178" name="텍스트 개체 틀 32"/>
          <p:cNvSpPr>
            <a:spLocks noGrp="1"/>
          </p:cNvSpPr>
          <p:nvPr>
            <p:ph type="body" sz="quarter" idx="58" hasCustomPrompt="1"/>
          </p:nvPr>
        </p:nvSpPr>
        <p:spPr>
          <a:xfrm>
            <a:off x="6951296" y="5858001"/>
            <a:ext cx="1300397" cy="231320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 typeface="Arial" panose="020B0604020202020204" pitchFamily="34" charset="0"/>
              <a:buNone/>
              <a:defRPr lang="ko-KR" altLang="en-US" sz="900" kern="1200" dirty="0">
                <a:solidFill>
                  <a:srgbClr val="FFB600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5pPr>
              <a:defRPr/>
            </a:lvl5pPr>
          </a:lstStyle>
          <a:p>
            <a:pPr lvl="0"/>
            <a:r>
              <a:rPr lang="en-US" altLang="ko-KR" dirty="0"/>
              <a:t>(Responsibility12)</a:t>
            </a:r>
            <a:endParaRPr lang="ko-KR" altLang="en-US" dirty="0"/>
          </a:p>
        </p:txBody>
      </p:sp>
      <p:sp>
        <p:nvSpPr>
          <p:cNvPr id="180" name="텍스트 개체 틀 30"/>
          <p:cNvSpPr>
            <a:spLocks noGrp="1"/>
          </p:cNvSpPr>
          <p:nvPr>
            <p:ph type="body" sz="quarter" idx="59" hasCustomPrompt="1"/>
          </p:nvPr>
        </p:nvSpPr>
        <p:spPr>
          <a:xfrm>
            <a:off x="6951296" y="5627941"/>
            <a:ext cx="1300397" cy="2789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 typeface="Arial" panose="020B0604020202020204" pitchFamily="34" charset="0"/>
              <a:buNone/>
              <a:defRPr lang="ko-KR" altLang="en-US" sz="1300" b="1" i="0" kern="120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Avenir Heavy" charset="0"/>
                <a:ea typeface="Avenir Heavy" charset="0"/>
                <a:cs typeface="Avenir Heavy" charset="0"/>
              </a:defRPr>
            </a:lvl1pPr>
            <a:lvl2pPr marL="609585" indent="0">
              <a:buNone/>
              <a:defRPr sz="700"/>
            </a:lvl2pPr>
            <a:lvl3pPr marL="1219170" indent="0">
              <a:buNone/>
              <a:defRPr sz="700"/>
            </a:lvl3pPr>
            <a:lvl4pPr marL="1828754" indent="0">
              <a:buNone/>
              <a:defRPr sz="700"/>
            </a:lvl4pPr>
            <a:lvl5pPr marL="2438339" indent="0">
              <a:buNone/>
              <a:defRPr sz="700"/>
            </a:lvl5pPr>
          </a:lstStyle>
          <a:p>
            <a:pPr lvl="0"/>
            <a:r>
              <a:rPr lang="en-US" altLang="ko-KR" dirty="0"/>
              <a:t>Name12</a:t>
            </a:r>
            <a:endParaRPr lang="ko-KR" altLang="en-US" dirty="0"/>
          </a:p>
        </p:txBody>
      </p:sp>
      <p:sp>
        <p:nvSpPr>
          <p:cNvPr id="182" name="그림 개체 틀 7"/>
          <p:cNvSpPr>
            <a:spLocks noGrp="1"/>
          </p:cNvSpPr>
          <p:nvPr>
            <p:ph type="pic" sz="quarter" idx="61" hasCustomPrompt="1"/>
          </p:nvPr>
        </p:nvSpPr>
        <p:spPr>
          <a:xfrm>
            <a:off x="8447780" y="4180741"/>
            <a:ext cx="1296000" cy="1296000"/>
          </a:xfrm>
          <a:prstGeom prst="ellipse">
            <a:avLst/>
          </a:prstGeom>
          <a:solidFill>
            <a:schemeClr val="bg2">
              <a:lumMod val="85000"/>
            </a:schemeClr>
          </a:solidFill>
          <a:ln w="127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lvl1pPr marL="457189" indent="-457189" algn="ctr">
              <a:buNone/>
              <a:defRPr lang="ko-KR" altLang="en-US" sz="1200" dirty="0">
                <a:solidFill>
                  <a:schemeClr val="bg1">
                    <a:lumMod val="65000"/>
                  </a:schemeClr>
                </a:solidFill>
                <a:latin typeface="Trade Gothic LT Std"/>
                <a:ea typeface="Roboto Condensed Regular"/>
                <a:cs typeface="Trade Gothic LT Std"/>
              </a:defRPr>
            </a:lvl1pPr>
          </a:lstStyle>
          <a:p>
            <a:pPr marL="0" lvl="0" indent="0" algn="ctr"/>
            <a:r>
              <a:rPr lang="en-US" altLang="ko-KR" dirty="0"/>
              <a:t>Insert Image</a:t>
            </a:r>
            <a:endParaRPr lang="ko-KR" altLang="en-US" dirty="0"/>
          </a:p>
        </p:txBody>
      </p:sp>
      <p:sp>
        <p:nvSpPr>
          <p:cNvPr id="183" name="텍스트 개체 틀 32"/>
          <p:cNvSpPr>
            <a:spLocks noGrp="1"/>
          </p:cNvSpPr>
          <p:nvPr>
            <p:ph type="body" sz="quarter" idx="62" hasCustomPrompt="1"/>
          </p:nvPr>
        </p:nvSpPr>
        <p:spPr>
          <a:xfrm>
            <a:off x="8447780" y="5858001"/>
            <a:ext cx="1300397" cy="231320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 typeface="Arial" panose="020B0604020202020204" pitchFamily="34" charset="0"/>
              <a:buNone/>
              <a:defRPr lang="ko-KR" altLang="en-US" sz="900" kern="1200" dirty="0">
                <a:solidFill>
                  <a:srgbClr val="FFB600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5pPr>
              <a:defRPr/>
            </a:lvl5pPr>
          </a:lstStyle>
          <a:p>
            <a:pPr lvl="0"/>
            <a:r>
              <a:rPr lang="en-US" altLang="ko-KR" dirty="0"/>
              <a:t>(Responsibility13)</a:t>
            </a:r>
            <a:endParaRPr lang="ko-KR" altLang="en-US" dirty="0"/>
          </a:p>
        </p:txBody>
      </p:sp>
      <p:sp>
        <p:nvSpPr>
          <p:cNvPr id="185" name="텍스트 개체 틀 30"/>
          <p:cNvSpPr>
            <a:spLocks noGrp="1"/>
          </p:cNvSpPr>
          <p:nvPr>
            <p:ph type="body" sz="quarter" idx="63" hasCustomPrompt="1"/>
          </p:nvPr>
        </p:nvSpPr>
        <p:spPr>
          <a:xfrm>
            <a:off x="8447780" y="5627941"/>
            <a:ext cx="1300397" cy="2789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 typeface="Arial" panose="020B0604020202020204" pitchFamily="34" charset="0"/>
              <a:buNone/>
              <a:defRPr lang="ko-KR" altLang="en-US" sz="1300" b="1" i="0" kern="120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Avenir Heavy" charset="0"/>
                <a:ea typeface="Avenir Heavy" charset="0"/>
                <a:cs typeface="Avenir Heavy" charset="0"/>
              </a:defRPr>
            </a:lvl1pPr>
            <a:lvl2pPr marL="609585" indent="0">
              <a:buNone/>
              <a:defRPr sz="700"/>
            </a:lvl2pPr>
            <a:lvl3pPr marL="1219170" indent="0">
              <a:buNone/>
              <a:defRPr sz="700"/>
            </a:lvl3pPr>
            <a:lvl4pPr marL="1828754" indent="0">
              <a:buNone/>
              <a:defRPr sz="700"/>
            </a:lvl4pPr>
            <a:lvl5pPr marL="2438339" indent="0">
              <a:buNone/>
              <a:defRPr sz="700"/>
            </a:lvl5pPr>
          </a:lstStyle>
          <a:p>
            <a:pPr lvl="0"/>
            <a:r>
              <a:rPr lang="en-US" altLang="ko-KR" dirty="0"/>
              <a:t>Name13</a:t>
            </a:r>
            <a:endParaRPr lang="ko-KR" altLang="en-US" dirty="0"/>
          </a:p>
        </p:txBody>
      </p:sp>
      <p:sp>
        <p:nvSpPr>
          <p:cNvPr id="187" name="그림 개체 틀 7"/>
          <p:cNvSpPr>
            <a:spLocks noGrp="1"/>
          </p:cNvSpPr>
          <p:nvPr>
            <p:ph type="pic" sz="quarter" idx="65" hasCustomPrompt="1"/>
          </p:nvPr>
        </p:nvSpPr>
        <p:spPr>
          <a:xfrm>
            <a:off x="9944264" y="4180741"/>
            <a:ext cx="1296000" cy="1296000"/>
          </a:xfrm>
          <a:prstGeom prst="ellipse">
            <a:avLst/>
          </a:prstGeom>
          <a:solidFill>
            <a:schemeClr val="bg2">
              <a:lumMod val="85000"/>
            </a:schemeClr>
          </a:solidFill>
          <a:ln w="127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lvl1pPr marL="457189" indent="-457189" algn="ctr">
              <a:buNone/>
              <a:defRPr lang="ko-KR" altLang="en-US" sz="1200" dirty="0">
                <a:solidFill>
                  <a:schemeClr val="bg1">
                    <a:lumMod val="65000"/>
                  </a:schemeClr>
                </a:solidFill>
                <a:latin typeface="Trade Gothic LT Std"/>
                <a:ea typeface="Roboto Condensed Regular"/>
                <a:cs typeface="Trade Gothic LT Std"/>
              </a:defRPr>
            </a:lvl1pPr>
          </a:lstStyle>
          <a:p>
            <a:pPr marL="0" lvl="0" indent="0" algn="ctr"/>
            <a:r>
              <a:rPr lang="en-US" altLang="ko-KR" dirty="0"/>
              <a:t>Insert Image</a:t>
            </a:r>
            <a:endParaRPr lang="ko-KR" altLang="en-US" dirty="0"/>
          </a:p>
        </p:txBody>
      </p:sp>
      <p:sp>
        <p:nvSpPr>
          <p:cNvPr id="188" name="텍스트 개체 틀 32"/>
          <p:cNvSpPr>
            <a:spLocks noGrp="1"/>
          </p:cNvSpPr>
          <p:nvPr>
            <p:ph type="body" sz="quarter" idx="66" hasCustomPrompt="1"/>
          </p:nvPr>
        </p:nvSpPr>
        <p:spPr>
          <a:xfrm>
            <a:off x="9944264" y="5858001"/>
            <a:ext cx="1300397" cy="231320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 typeface="Arial" panose="020B0604020202020204" pitchFamily="34" charset="0"/>
              <a:buNone/>
              <a:defRPr lang="ko-KR" altLang="en-US" sz="900" kern="1200" dirty="0">
                <a:solidFill>
                  <a:srgbClr val="FFB600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5pPr>
              <a:defRPr/>
            </a:lvl5pPr>
          </a:lstStyle>
          <a:p>
            <a:pPr lvl="0"/>
            <a:r>
              <a:rPr lang="en-US" altLang="ko-KR" dirty="0"/>
              <a:t>(Responsibility14)</a:t>
            </a:r>
            <a:endParaRPr lang="ko-KR" altLang="en-US" dirty="0"/>
          </a:p>
        </p:txBody>
      </p:sp>
      <p:sp>
        <p:nvSpPr>
          <p:cNvPr id="190" name="텍스트 개체 틀 30"/>
          <p:cNvSpPr>
            <a:spLocks noGrp="1"/>
          </p:cNvSpPr>
          <p:nvPr>
            <p:ph type="body" sz="quarter" idx="67" hasCustomPrompt="1"/>
          </p:nvPr>
        </p:nvSpPr>
        <p:spPr>
          <a:xfrm>
            <a:off x="9944264" y="5627941"/>
            <a:ext cx="1300397" cy="2789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 typeface="Arial" panose="020B0604020202020204" pitchFamily="34" charset="0"/>
              <a:buNone/>
              <a:defRPr lang="ko-KR" altLang="en-US" sz="1300" b="1" i="0" kern="120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Avenir Heavy" charset="0"/>
                <a:ea typeface="Avenir Heavy" charset="0"/>
                <a:cs typeface="Avenir Heavy" charset="0"/>
              </a:defRPr>
            </a:lvl1pPr>
            <a:lvl2pPr marL="609585" indent="0">
              <a:buNone/>
              <a:defRPr sz="700"/>
            </a:lvl2pPr>
            <a:lvl3pPr marL="1219170" indent="0">
              <a:buNone/>
              <a:defRPr sz="700"/>
            </a:lvl3pPr>
            <a:lvl4pPr marL="1828754" indent="0">
              <a:buNone/>
              <a:defRPr sz="700"/>
            </a:lvl4pPr>
            <a:lvl5pPr marL="2438339" indent="0">
              <a:buNone/>
              <a:defRPr sz="700"/>
            </a:lvl5pPr>
          </a:lstStyle>
          <a:p>
            <a:pPr lvl="0"/>
            <a:r>
              <a:rPr lang="en-US" altLang="ko-KR" dirty="0"/>
              <a:t>Name14</a:t>
            </a:r>
            <a:endParaRPr lang="ko-KR" altLang="en-US" dirty="0"/>
          </a:p>
        </p:txBody>
      </p:sp>
      <p:cxnSp>
        <p:nvCxnSpPr>
          <p:cNvPr id="80" name="직선 연결선 79"/>
          <p:cNvCxnSpPr>
            <a:cxnSpLocks/>
          </p:cNvCxnSpPr>
          <p:nvPr userDrawn="1"/>
        </p:nvCxnSpPr>
        <p:spPr>
          <a:xfrm>
            <a:off x="960967" y="3924375"/>
            <a:ext cx="1300397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연결선 80"/>
          <p:cNvCxnSpPr>
            <a:cxnSpLocks/>
          </p:cNvCxnSpPr>
          <p:nvPr userDrawn="1"/>
        </p:nvCxnSpPr>
        <p:spPr>
          <a:xfrm>
            <a:off x="2457450" y="3924375"/>
            <a:ext cx="1300397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연결선 81"/>
          <p:cNvCxnSpPr>
            <a:cxnSpLocks/>
          </p:cNvCxnSpPr>
          <p:nvPr userDrawn="1"/>
        </p:nvCxnSpPr>
        <p:spPr>
          <a:xfrm>
            <a:off x="3958330" y="3924375"/>
            <a:ext cx="1300397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연결선 82"/>
          <p:cNvCxnSpPr>
            <a:cxnSpLocks/>
          </p:cNvCxnSpPr>
          <p:nvPr userDrawn="1"/>
        </p:nvCxnSpPr>
        <p:spPr>
          <a:xfrm>
            <a:off x="5454812" y="3924375"/>
            <a:ext cx="1300397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연결선 83"/>
          <p:cNvCxnSpPr>
            <a:cxnSpLocks/>
          </p:cNvCxnSpPr>
          <p:nvPr userDrawn="1"/>
        </p:nvCxnSpPr>
        <p:spPr>
          <a:xfrm>
            <a:off x="6951296" y="3924375"/>
            <a:ext cx="1300397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연결선 84"/>
          <p:cNvCxnSpPr>
            <a:cxnSpLocks/>
          </p:cNvCxnSpPr>
          <p:nvPr userDrawn="1"/>
        </p:nvCxnSpPr>
        <p:spPr>
          <a:xfrm>
            <a:off x="8447780" y="3924375"/>
            <a:ext cx="1300397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연결선 85"/>
          <p:cNvCxnSpPr>
            <a:cxnSpLocks/>
          </p:cNvCxnSpPr>
          <p:nvPr userDrawn="1"/>
        </p:nvCxnSpPr>
        <p:spPr>
          <a:xfrm>
            <a:off x="9944264" y="3924375"/>
            <a:ext cx="1300397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7802961"/>
      </p:ext>
    </p:extLst>
  </p:cSld>
  <p:clrMapOvr>
    <a:masterClrMapping/>
  </p:clrMapOvr>
  <p:transition spd="med"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5121275" y="2632075"/>
            <a:ext cx="1668463" cy="2981325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1"/>
          </p:nvPr>
        </p:nvSpPr>
        <p:spPr>
          <a:xfrm>
            <a:off x="457200" y="1357143"/>
            <a:ext cx="11277600" cy="443654"/>
          </a:xfrm>
        </p:spPr>
        <p:txBody>
          <a:bodyPr anchor="t">
            <a:noAutofit/>
          </a:bodyPr>
          <a:lstStyle>
            <a:lvl1pPr marL="0" indent="0">
              <a:buNone/>
              <a:defRPr sz="2000" b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67404" y="1814343"/>
            <a:ext cx="7028592" cy="468572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02889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le_Mobile Mockup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2363647" y="2632075"/>
            <a:ext cx="1668463" cy="2981325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type="body" idx="11"/>
          </p:nvPr>
        </p:nvSpPr>
        <p:spPr>
          <a:xfrm>
            <a:off x="457200" y="1357143"/>
            <a:ext cx="11277600" cy="443654"/>
          </a:xfrm>
        </p:spPr>
        <p:txBody>
          <a:bodyPr anchor="t">
            <a:noAutofit/>
          </a:bodyPr>
          <a:lstStyle>
            <a:lvl1pPr marL="0" indent="0">
              <a:buNone/>
              <a:defRPr sz="2000" b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90224" y="1814343"/>
            <a:ext cx="7028592" cy="468572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5017518" y="2632075"/>
            <a:ext cx="1668463" cy="2981325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63647" y="1814343"/>
            <a:ext cx="7028592" cy="468572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7685304" y="2632075"/>
            <a:ext cx="1668463" cy="2981325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31433" y="1814343"/>
            <a:ext cx="7028592" cy="468572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2764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Mockup/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2"/>
          </p:nvPr>
        </p:nvSpPr>
        <p:spPr>
          <a:xfrm>
            <a:off x="4368799" y="2178657"/>
            <a:ext cx="7365999" cy="4222143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3"/>
          </p:nvPr>
        </p:nvSpPr>
        <p:spPr>
          <a:xfrm>
            <a:off x="457200" y="1357143"/>
            <a:ext cx="11277600" cy="443654"/>
          </a:xfrm>
        </p:spPr>
        <p:txBody>
          <a:bodyPr anchor="t">
            <a:noAutofit/>
          </a:bodyPr>
          <a:lstStyle>
            <a:lvl1pPr marL="0" indent="0">
              <a:buNone/>
              <a:defRPr sz="2000" b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1280799" y="2632075"/>
            <a:ext cx="1668463" cy="2981325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373072" y="1814343"/>
            <a:ext cx="7028592" cy="468572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9485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_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58704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_Dar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457200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11734800" y="0"/>
            <a:ext cx="457200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0" y="6400800"/>
            <a:ext cx="457200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11734800" y="6400800"/>
            <a:ext cx="457200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0" y="1343597"/>
            <a:ext cx="457200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11734800" y="1343597"/>
            <a:ext cx="457200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45600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_Gradient">
    <p:bg>
      <p:bgPr>
        <a:gradFill flip="none" rotWithShape="1">
          <a:gsLst>
            <a:gs pos="0">
              <a:schemeClr val="accent2"/>
            </a:gs>
            <a:gs pos="100000">
              <a:schemeClr val="accent3"/>
            </a:gs>
          </a:gsLst>
          <a:lin ang="36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1409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27137-2676-CD41-A81A-6D85E80447B4}" type="datetime1">
              <a:rPr lang="en-US" smtClean="0"/>
              <a:pPr/>
              <a:t>4/3/19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2012 Telenav, Proprietary and Confidential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033A4-AAEB-C843-9C5C-FB5D4458FC3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logo_2.psd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" y="6457572"/>
            <a:ext cx="1284224" cy="155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563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Dar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457200" y="2871733"/>
            <a:ext cx="11277600" cy="830997"/>
          </a:xfrm>
        </p:spPr>
        <p:txBody>
          <a:bodyPr anchor="b">
            <a:noAutofit/>
          </a:bodyPr>
          <a:lstStyle>
            <a:lvl1pPr algn="l">
              <a:defRPr sz="60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457200" y="3869308"/>
            <a:ext cx="11277600" cy="1655762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buNone/>
              <a:defRPr sz="26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60711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Dynamic_S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15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315130"/>
            <a:ext cx="11277600" cy="2387600"/>
          </a:xfrm>
        </p:spPr>
        <p:txBody>
          <a:bodyPr anchor="b">
            <a:noAutofit/>
          </a:bodyPr>
          <a:lstStyle>
            <a:lvl1pPr algn="l">
              <a:defRPr sz="60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3869308"/>
            <a:ext cx="11277600" cy="1655762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buNone/>
              <a:defRPr sz="260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0904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_Dynamic_S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15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315130"/>
            <a:ext cx="11277600" cy="2387600"/>
          </a:xfrm>
        </p:spPr>
        <p:txBody>
          <a:bodyPr anchor="b">
            <a:noAutofit/>
          </a:bodyPr>
          <a:lstStyle>
            <a:lvl1pPr algn="l">
              <a:defRPr sz="60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3869308"/>
            <a:ext cx="11277600" cy="1655762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buNone/>
              <a:defRPr sz="260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3086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gradFill flip="none" rotWithShape="1">
          <a:gsLst>
            <a:gs pos="100000">
              <a:schemeClr val="accent2"/>
            </a:gs>
            <a:gs pos="0">
              <a:schemeClr val="accent3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2871733"/>
            <a:ext cx="11277600" cy="830997"/>
          </a:xfrm>
        </p:spPr>
        <p:txBody>
          <a:bodyPr anchor="b">
            <a:noAutofit/>
          </a:bodyPr>
          <a:lstStyle>
            <a:lvl1pPr algn="l">
              <a:defRPr sz="60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This is a Section Header</a:t>
            </a:r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457200" y="3869308"/>
            <a:ext cx="11277600" cy="1655762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buNone/>
              <a:defRPr sz="2600" baseline="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52069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>
            <a:lvl1pPr>
              <a:defRPr>
                <a:latin typeface="Avenir Book" charset="0"/>
                <a:ea typeface="Avenir Book" charset="0"/>
                <a:cs typeface="Avenir Book" charset="0"/>
              </a:defRPr>
            </a:lvl1pPr>
            <a:lvl2pPr>
              <a:defRPr>
                <a:latin typeface="Avenir Book" charset="0"/>
                <a:ea typeface="Avenir Book" charset="0"/>
                <a:cs typeface="Avenir Book" charset="0"/>
              </a:defRPr>
            </a:lvl2pPr>
            <a:lvl3pPr>
              <a:defRPr>
                <a:latin typeface="Avenir Book" charset="0"/>
                <a:ea typeface="Avenir Book" charset="0"/>
                <a:cs typeface="Avenir Book" charset="0"/>
              </a:defRPr>
            </a:lvl3pPr>
            <a:lvl4pPr>
              <a:defRPr>
                <a:latin typeface="Avenir Book" charset="0"/>
                <a:ea typeface="Avenir Book" charset="0"/>
                <a:cs typeface="Avenir Book" charset="0"/>
              </a:defRPr>
            </a:lvl4pPr>
            <a:lvl5pPr>
              <a:defRPr>
                <a:latin typeface="Avenir Book" charset="0"/>
                <a:ea typeface="Avenir Book" charset="0"/>
                <a:cs typeface="Avenir Book" charset="0"/>
              </a:defRPr>
            </a:lvl5pPr>
            <a:lvl6pPr>
              <a:defRPr>
                <a:latin typeface="Avenir Book" charset="0"/>
                <a:ea typeface="Avenir Book" charset="0"/>
                <a:cs typeface="Avenir Book" charset="0"/>
              </a:defRPr>
            </a:lvl6pPr>
            <a:lvl7pPr>
              <a:defRPr baseline="0">
                <a:latin typeface="Avenir Book" charset="0"/>
                <a:ea typeface="Avenir Book" charset="0"/>
                <a:cs typeface="Avenir Book" charset="0"/>
              </a:defRPr>
            </a:lvl7pPr>
            <a:lvl8pPr>
              <a:defRPr baseline="0">
                <a:latin typeface="Avenir Book" charset="0"/>
                <a:ea typeface="Avenir Book" charset="0"/>
                <a:cs typeface="Avenir Book" charset="0"/>
              </a:defRPr>
            </a:lvl8pPr>
            <a:lvl9pPr>
              <a:defRPr baseline="0">
                <a:latin typeface="Avenir Book" charset="0"/>
                <a:ea typeface="Avenir Book" charset="0"/>
                <a:cs typeface="Avenir Book" charset="0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idx="10"/>
          </p:nvPr>
        </p:nvSpPr>
        <p:spPr>
          <a:xfrm>
            <a:off x="457200" y="1357143"/>
            <a:ext cx="11277600" cy="443654"/>
          </a:xfrm>
        </p:spPr>
        <p:txBody>
          <a:bodyPr anchor="t">
            <a:noAutofit/>
          </a:bodyPr>
          <a:lstStyle>
            <a:lvl1pPr marL="0" indent="0">
              <a:buNone/>
              <a:defRPr sz="2000" b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2832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600" cy="886397"/>
          </a:xfrm>
        </p:spPr>
        <p:txBody>
          <a:bodyPr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0" y="2029397"/>
            <a:ext cx="5410200" cy="4371403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2"/>
          <p:cNvSpPr>
            <a:spLocks noGrp="1"/>
          </p:cNvSpPr>
          <p:nvPr>
            <p:ph idx="11"/>
          </p:nvPr>
        </p:nvSpPr>
        <p:spPr>
          <a:xfrm>
            <a:off x="6324600" y="2029397"/>
            <a:ext cx="5410200" cy="4371403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0"/>
          </p:nvPr>
        </p:nvSpPr>
        <p:spPr>
          <a:xfrm>
            <a:off x="457200" y="1357143"/>
            <a:ext cx="11277600" cy="443654"/>
          </a:xfrm>
        </p:spPr>
        <p:txBody>
          <a:bodyPr anchor="t">
            <a:noAutofit/>
          </a:bodyPr>
          <a:lstStyle>
            <a:lvl1pPr marL="0" indent="0">
              <a:buNone/>
              <a:defRPr sz="2000" b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03092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: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457199" y="2029397"/>
            <a:ext cx="7365999" cy="4371403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3" name="Content Placeholder 2"/>
          <p:cNvSpPr>
            <a:spLocks noGrp="1"/>
          </p:cNvSpPr>
          <p:nvPr>
            <p:ph idx="12"/>
          </p:nvPr>
        </p:nvSpPr>
        <p:spPr>
          <a:xfrm>
            <a:off x="8280398" y="2029397"/>
            <a:ext cx="3454400" cy="4371403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0"/>
          </p:nvPr>
        </p:nvSpPr>
        <p:spPr>
          <a:xfrm>
            <a:off x="457200" y="1357143"/>
            <a:ext cx="11277600" cy="443654"/>
          </a:xfrm>
        </p:spPr>
        <p:txBody>
          <a:bodyPr anchor="t">
            <a:noAutofit/>
          </a:bodyPr>
          <a:lstStyle>
            <a:lvl1pPr marL="0" indent="0">
              <a:buNone/>
              <a:defRPr sz="2000" b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11900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600" cy="886397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029397"/>
            <a:ext cx="11277600" cy="437140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1566634" y="6518987"/>
            <a:ext cx="32252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fld id="{3ECEAC6C-2BBB-4EA8-965F-A871AF4E7130}" type="slidenum">
              <a:rPr lang="en-US" sz="800" smtClean="0">
                <a:solidFill>
                  <a:schemeClr val="tx1">
                    <a:lumMod val="65000"/>
                    <a:lumOff val="3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pPr algn="l"/>
              <a:t>‹#›</a:t>
            </a:fld>
            <a:endParaRPr lang="en-US" sz="800" dirty="0">
              <a:solidFill>
                <a:schemeClr val="tx1">
                  <a:lumMod val="65000"/>
                  <a:lumOff val="3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603914" y="6535915"/>
            <a:ext cx="2082800" cy="19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5000"/>
              </a:lnSpc>
              <a:spcBef>
                <a:spcPts val="1200"/>
              </a:spcBef>
            </a:pPr>
            <a:r>
              <a:rPr lang="en-US" sz="800" dirty="0" err="1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Telenav</a:t>
            </a:r>
            <a:r>
              <a:rPr lang="en-US" sz="800" dirty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, Inc. All Rights Reserved © 2018</a:t>
            </a:r>
          </a:p>
        </p:txBody>
      </p:sp>
    </p:spTree>
    <p:extLst>
      <p:ext uri="{BB962C8B-B14F-4D97-AF65-F5344CB8AC3E}">
        <p14:creationId xmlns:p14="http://schemas.microsoft.com/office/powerpoint/2010/main" val="11108946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67" r:id="rId2"/>
    <p:sldLayoutId id="2147483651" r:id="rId3"/>
    <p:sldLayoutId id="2147483649" r:id="rId4"/>
    <p:sldLayoutId id="2147483680" r:id="rId5"/>
    <p:sldLayoutId id="2147483663" r:id="rId6"/>
    <p:sldLayoutId id="2147483650" r:id="rId7"/>
    <p:sldLayoutId id="2147483652" r:id="rId8"/>
    <p:sldLayoutId id="2147483653" r:id="rId9"/>
    <p:sldLayoutId id="2147483656" r:id="rId10"/>
    <p:sldLayoutId id="2147483657" r:id="rId11"/>
    <p:sldLayoutId id="2147483662" r:id="rId12"/>
    <p:sldLayoutId id="2147483672" r:id="rId13"/>
    <p:sldLayoutId id="2147483660" r:id="rId14"/>
    <p:sldLayoutId id="2147483674" r:id="rId15"/>
    <p:sldLayoutId id="2147483659" r:id="rId16"/>
    <p:sldLayoutId id="2147483675" r:id="rId17"/>
    <p:sldLayoutId id="2147483669" r:id="rId18"/>
    <p:sldLayoutId id="2147483671" r:id="rId19"/>
    <p:sldLayoutId id="2147483673" r:id="rId20"/>
    <p:sldLayoutId id="2147483677" r:id="rId21"/>
    <p:sldLayoutId id="2147483679" r:id="rId22"/>
    <p:sldLayoutId id="2147483678" r:id="rId23"/>
    <p:sldLayoutId id="2147483654" r:id="rId24"/>
    <p:sldLayoutId id="2147483655" r:id="rId25"/>
    <p:sldLayoutId id="2147483666" r:id="rId26"/>
    <p:sldLayoutId id="2147483681" r:id="rId2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2"/>
          </a:solidFill>
          <a:latin typeface="+mj-lt"/>
          <a:ea typeface="Avenir Book" charset="0"/>
          <a:cs typeface="Avenir Book" charset="0"/>
        </a:defRPr>
      </a:lvl1pPr>
    </p:titleStyle>
    <p:bodyStyle>
      <a:lvl1pPr marL="169863" indent="-169863" algn="l" defTabSz="914400" rtl="0" eaLnBrk="1" latinLnBrk="0" hangingPunct="1">
        <a:lnSpc>
          <a:spcPct val="95000"/>
        </a:lnSpc>
        <a:spcBef>
          <a:spcPts val="12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Avenir Book" charset="0"/>
          <a:ea typeface="Avenir Book" charset="0"/>
          <a:cs typeface="Avenir Book" charset="0"/>
        </a:defRPr>
      </a:lvl1pPr>
      <a:lvl2pPr marL="346075" indent="-176213" algn="l" defTabSz="914400" rtl="0" eaLnBrk="1" latinLnBrk="0" hangingPunct="1">
        <a:lnSpc>
          <a:spcPct val="85000"/>
        </a:lnSpc>
        <a:spcBef>
          <a:spcPts val="400"/>
        </a:spcBef>
        <a:spcAft>
          <a:spcPts val="200"/>
        </a:spcAft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Avenir Book" charset="0"/>
          <a:ea typeface="Avenir Book" charset="0"/>
          <a:cs typeface="Avenir Book" charset="0"/>
        </a:defRPr>
      </a:lvl2pPr>
      <a:lvl3pPr marL="514350" indent="-168275" algn="l" defTabSz="914400" rtl="0" eaLnBrk="1" latinLnBrk="0" hangingPunct="1">
        <a:lnSpc>
          <a:spcPct val="85000"/>
        </a:lnSpc>
        <a:spcBef>
          <a:spcPts val="400"/>
        </a:spcBef>
        <a:spcAft>
          <a:spcPts val="200"/>
        </a:spcAft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Avenir Book" charset="0"/>
          <a:ea typeface="Avenir Book" charset="0"/>
          <a:cs typeface="Avenir Book" charset="0"/>
        </a:defRPr>
      </a:lvl3pPr>
      <a:lvl4pPr marL="684213" indent="-169863" algn="l" defTabSz="914400" rtl="0" eaLnBrk="1" latinLnBrk="0" hangingPunct="1">
        <a:lnSpc>
          <a:spcPct val="85000"/>
        </a:lnSpc>
        <a:spcBef>
          <a:spcPts val="400"/>
        </a:spcBef>
        <a:spcAft>
          <a:spcPts val="200"/>
        </a:spcAft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Avenir Book" charset="0"/>
          <a:ea typeface="Avenir Book" charset="0"/>
          <a:cs typeface="Avenir Book" charset="0"/>
        </a:defRPr>
      </a:lvl4pPr>
      <a:lvl5pPr marL="860425" indent="-176213" algn="l" defTabSz="914400" rtl="0" eaLnBrk="1" latinLnBrk="0" hangingPunct="1">
        <a:lnSpc>
          <a:spcPct val="85000"/>
        </a:lnSpc>
        <a:spcBef>
          <a:spcPts val="400"/>
        </a:spcBef>
        <a:spcAft>
          <a:spcPts val="200"/>
        </a:spcAft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Avenir Book" charset="0"/>
          <a:ea typeface="Avenir Book" charset="0"/>
          <a:cs typeface="Avenir Book" charset="0"/>
        </a:defRPr>
      </a:lvl5pPr>
      <a:lvl6pPr marL="0" indent="0" algn="l" defTabSz="91440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​"/>
        <a:defRPr sz="2400" kern="1200">
          <a:solidFill>
            <a:schemeClr val="tx2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110000"/>
        </a:lnSpc>
        <a:spcBef>
          <a:spcPts val="0"/>
        </a:spcBef>
        <a:buFont typeface="Arial" panose="020B0604020202020204" pitchFamily="34" charset="0"/>
        <a:buChar char="​"/>
        <a:defRPr sz="1800" kern="1200">
          <a:solidFill>
            <a:schemeClr val="tx2"/>
          </a:solidFill>
          <a:latin typeface="+mn-lt"/>
          <a:ea typeface="+mn-ea"/>
          <a:cs typeface="+mn-cs"/>
        </a:defRPr>
      </a:lvl7pPr>
      <a:lvl8pPr marL="169863" indent="-169863" algn="l" defTabSz="914400" rtl="0" eaLnBrk="1" latinLnBrk="0" hangingPunct="1">
        <a:lnSpc>
          <a:spcPct val="85000"/>
        </a:lnSpc>
        <a:spcBef>
          <a:spcPts val="400"/>
        </a:spcBef>
        <a:spcAft>
          <a:spcPts val="200"/>
        </a:spcAft>
        <a:buClr>
          <a:schemeClr val="bg2"/>
        </a:buClr>
        <a:buFont typeface="Arial" panose="020B0604020202020204" pitchFamily="34" charset="0"/>
        <a:buChar char="•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341313" marR="0" indent="-173038" algn="l" defTabSz="914400" rtl="0" eaLnBrk="1" fontAlgn="auto" latinLnBrk="0" hangingPunct="1">
        <a:lnSpc>
          <a:spcPct val="85000"/>
        </a:lnSpc>
        <a:spcBef>
          <a:spcPts val="400"/>
        </a:spcBef>
        <a:spcAft>
          <a:spcPts val="200"/>
        </a:spcAft>
        <a:buClr>
          <a:schemeClr val="bg2"/>
        </a:buClr>
        <a:buSzTx/>
        <a:buFont typeface="Arial" panose="020B0604020202020204" pitchFamily="34" charset="0"/>
        <a:buChar char="•"/>
        <a:tabLst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51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53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diagramLayout" Target="../diagrams/layout3.xml"/><Relationship Id="rId7" Type="http://schemas.openxmlformats.org/officeDocument/2006/relationships/image" Target="../media/image54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diagramLayout" Target="../diagrams/layout4.xml"/><Relationship Id="rId7" Type="http://schemas.openxmlformats.org/officeDocument/2006/relationships/image" Target="../media/image55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Relationship Id="rId9" Type="http://schemas.openxmlformats.org/officeDocument/2006/relationships/image" Target="../media/image58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6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cid:image002.png@01D384BA.8AD625B0" TargetMode="External"/><Relationship Id="rId3" Type="http://schemas.openxmlformats.org/officeDocument/2006/relationships/image" Target="../media/image12.tiff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cid:image001.png@01D384BA.8AD625B0" TargetMode="External"/><Relationship Id="rId5" Type="http://schemas.openxmlformats.org/officeDocument/2006/relationships/image" Target="../media/image14.png"/><Relationship Id="rId4" Type="http://schemas.openxmlformats.org/officeDocument/2006/relationships/image" Target="../media/image13.tif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hyperlink" Target="https://github.com/Telenav/open-source-spec/blob/master/valhalla/resource/pictures/valhalla-tile-level-details.png" TargetMode="Externa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9.png"/><Relationship Id="rId5" Type="http://schemas.openxmlformats.org/officeDocument/2006/relationships/hyperlink" Target="https://github.com/Telenav/open-source-spec/blob/master/valhalla/resource/pictures/germany-tiles.png" TargetMode="Externa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6200" dirty="0"/>
              <a:t>Open Source for Navigation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Xun(Perry) Liu</a:t>
            </a:r>
          </a:p>
          <a:p>
            <a:r>
              <a:rPr lang="en-US" dirty="0"/>
              <a:t>4/10/2019</a:t>
            </a:r>
          </a:p>
        </p:txBody>
      </p:sp>
    </p:spTree>
    <p:extLst>
      <p:ext uri="{BB962C8B-B14F-4D97-AF65-F5344CB8AC3E}">
        <p14:creationId xmlns:p14="http://schemas.microsoft.com/office/powerpoint/2010/main" val="300578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 learned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CF19332B-E15B-4017-B769-30813EA9B963}"/>
              </a:ext>
            </a:extLst>
          </p:cNvPr>
          <p:cNvSpPr txBox="1">
            <a:spLocks/>
          </p:cNvSpPr>
          <p:nvPr/>
        </p:nvSpPr>
        <p:spPr>
          <a:xfrm>
            <a:off x="5080001" y="2476658"/>
            <a:ext cx="6654799" cy="3441077"/>
          </a:xfrm>
          <a:prstGeom prst="rect">
            <a:avLst/>
          </a:prstGeom>
        </p:spPr>
        <p:txBody>
          <a:bodyPr/>
          <a:lstStyle>
            <a:lvl1pPr marL="169863" indent="-169863" algn="l" defTabSz="914400" rtl="0" eaLnBrk="1" latinLnBrk="0" hangingPunct="1">
              <a:lnSpc>
                <a:spcPct val="95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346075" indent="-176213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514350" indent="-168275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684213" indent="-169863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860425" indent="-176213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​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69863" indent="-169863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41313" marR="0" indent="-173038" algn="l" defTabSz="914400" rtl="0" eaLnBrk="1" fontAlgn="auto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Clr>
                <a:schemeClr val="bg2"/>
              </a:buClr>
              <a:buSzTx/>
              <a:buFont typeface="Arial" panose="020B0604020202020204" pitchFamily="34" charset="0"/>
              <a:buChar char="•"/>
              <a:tabLst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Low level data organization affects feature tradeoff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Move data from dictionary to tiles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Fix boundary at space level, then at tile level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Re-build boundary’s connectivity based on geometry and road names/type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etc</a:t>
            </a: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7E48AE-A333-A748-9483-46C902E2EBD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476658"/>
            <a:ext cx="4835635" cy="2500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219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Story #2 Calculate route consider dynamic information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endParaRPr lang="en-US" b="1" dirty="0"/>
          </a:p>
        </p:txBody>
      </p:sp>
      <p:pic>
        <p:nvPicPr>
          <p:cNvPr id="1026" name="Picture 2" descr="ROAD CLOSED &#10;EVENT IN PROGRESS ">
            <a:extLst>
              <a:ext uri="{FF2B5EF4-FFF2-40B4-BE49-F238E27FC236}">
                <a16:creationId xmlns:a16="http://schemas.microsoft.com/office/drawing/2014/main" id="{B3820281-6080-9941-A60A-6745FE8157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2549" y="2810595"/>
            <a:ext cx="3641967" cy="2427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8D73041-B201-B741-98FA-059DE2E9482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04037" y="2810594"/>
            <a:ext cx="4036359" cy="242797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032DF30-A160-D640-AE72-1C6E049C138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17060" y="2810594"/>
            <a:ext cx="4148865" cy="2427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57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-38100"/>
            <a:ext cx="11277600" cy="886397"/>
          </a:xfrm>
        </p:spPr>
        <p:txBody>
          <a:bodyPr/>
          <a:lstStyle/>
          <a:p>
            <a:r>
              <a:rPr lang="en-US" dirty="0"/>
              <a:t>Story #2 Calculate route consider dynamic information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0"/>
          </p:nvPr>
        </p:nvSpPr>
        <p:spPr>
          <a:xfrm>
            <a:off x="457200" y="861843"/>
            <a:ext cx="11277600" cy="443654"/>
          </a:xfrm>
        </p:spPr>
        <p:txBody>
          <a:bodyPr/>
          <a:lstStyle/>
          <a:p>
            <a:r>
              <a:rPr lang="en-US" b="1" dirty="0" err="1"/>
              <a:t>Chanllege</a:t>
            </a:r>
            <a:r>
              <a:rPr lang="en-US" b="1" dirty="0"/>
              <a:t> of dynamic information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3F8BAF5-9836-436E-830A-99ED7AE6ABBB}"/>
              </a:ext>
            </a:extLst>
          </p:cNvPr>
          <p:cNvSpPr/>
          <p:nvPr/>
        </p:nvSpPr>
        <p:spPr>
          <a:xfrm>
            <a:off x="371474" y="1428095"/>
            <a:ext cx="116109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600" b="0" i="0" dirty="0">
              <a:solidFill>
                <a:srgbClr val="232F3E"/>
              </a:solidFill>
              <a:effectLst/>
              <a:latin typeface="AmazonEmberLigh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8540A10-3CE3-1545-B0CD-E78AF6889A2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40381" y="1083670"/>
            <a:ext cx="4982173" cy="539328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2A0E2DA-D47E-3E46-9687-10F1F1F9BA7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827" y="1526340"/>
            <a:ext cx="6277821" cy="4268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767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-38100"/>
            <a:ext cx="11277600" cy="886397"/>
          </a:xfrm>
        </p:spPr>
        <p:txBody>
          <a:bodyPr/>
          <a:lstStyle/>
          <a:p>
            <a:r>
              <a:rPr lang="en-US" dirty="0"/>
              <a:t>Function class Level promotion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3F8BAF5-9836-436E-830A-99ED7AE6ABBB}"/>
              </a:ext>
            </a:extLst>
          </p:cNvPr>
          <p:cNvSpPr/>
          <p:nvPr/>
        </p:nvSpPr>
        <p:spPr>
          <a:xfrm>
            <a:off x="371474" y="1428095"/>
            <a:ext cx="116109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600" b="0" i="0" dirty="0">
              <a:solidFill>
                <a:srgbClr val="232F3E"/>
              </a:solidFill>
              <a:effectLst/>
              <a:latin typeface="AmazonEmberLight"/>
            </a:endParaRPr>
          </a:p>
        </p:txBody>
      </p:sp>
      <p:pic>
        <p:nvPicPr>
          <p:cNvPr id="18" name="Picture 4">
            <a:extLst>
              <a:ext uri="{FF2B5EF4-FFF2-40B4-BE49-F238E27FC236}">
                <a16:creationId xmlns:a16="http://schemas.microsoft.com/office/drawing/2014/main" id="{6D7ABD4F-4064-A042-B599-8A125788AF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247650" y="1086263"/>
            <a:ext cx="7115175" cy="540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9" name="Group 5">
            <a:extLst>
              <a:ext uri="{FF2B5EF4-FFF2-40B4-BE49-F238E27FC236}">
                <a16:creationId xmlns:a16="http://schemas.microsoft.com/office/drawing/2014/main" id="{DE2DE239-BEF4-5C40-A8A2-41A3AF4DC5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8116362"/>
              </p:ext>
            </p:extLst>
          </p:nvPr>
        </p:nvGraphicFramePr>
        <p:xfrm>
          <a:off x="7115175" y="1623701"/>
          <a:ext cx="5076824" cy="3709110"/>
        </p:xfrm>
        <a:graphic>
          <a:graphicData uri="http://schemas.openxmlformats.org/drawingml/2006/table">
            <a:tbl>
              <a:tblPr/>
              <a:tblGrid>
                <a:gridCol w="16016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829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922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75527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ＭＳ Ｐゴシック" pitchFamily="34" charset="-128"/>
                          <a:cs typeface="Times New Roman" pitchFamily="18" charset="0"/>
                        </a:rPr>
                        <a:t>FC value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ＭＳ Ｐゴシック" pitchFamily="34" charset="-128"/>
                          <a:cs typeface="Times New Roman" pitchFamily="18" charset="0"/>
                        </a:rPr>
                        <a:t>Edge Count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ＭＳ Ｐゴシック" pitchFamily="34" charset="-128"/>
                          <a:cs typeface="Times New Roman" pitchFamily="18" charset="0"/>
                        </a:rPr>
                        <a:t>Percent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5527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ＭＳ Ｐゴシック" pitchFamily="34" charset="-128"/>
                          <a:cs typeface="Times New Roman" pitchFamily="18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cs-CZ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ＭＳ Ｐゴシック" pitchFamily="34" charset="-128"/>
                          <a:cs typeface="Times New Roman" pitchFamily="18" charset="0"/>
                        </a:rPr>
                        <a:t>38,342,700</a:t>
                      </a:r>
                      <a:endParaRPr kumimoji="1" lang="en-US" altLang="zh-CN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ＭＳ Ｐゴシック" pitchFamily="34" charset="-128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ＭＳ Ｐゴシック" pitchFamily="34" charset="-128"/>
                          <a:cs typeface="Times New Roman" pitchFamily="18" charset="0"/>
                        </a:rPr>
                        <a:t>81.63%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5527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ＭＳ Ｐゴシック" pitchFamily="34" charset="-128"/>
                          <a:cs typeface="Times New Roman" pitchFamily="18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ＭＳ Ｐゴシック" pitchFamily="34" charset="-128"/>
                          <a:cs typeface="Times New Roman" pitchFamily="18" charset="0"/>
                        </a:rPr>
                        <a:t>5,384,555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ＭＳ Ｐゴシック" pitchFamily="34" charset="-128"/>
                          <a:cs typeface="Times New Roman" pitchFamily="18" charset="0"/>
                        </a:rPr>
                        <a:t>11.46%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5527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ＭＳ Ｐゴシック" pitchFamily="34" charset="-128"/>
                          <a:cs typeface="Times New Roman" pitchFamily="18" charset="0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ＭＳ Ｐゴシック" pitchFamily="34" charset="-128"/>
                          <a:cs typeface="Times New Roman" pitchFamily="18" charset="0"/>
                        </a:rPr>
                        <a:t>1,810,361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ＭＳ Ｐゴシック" pitchFamily="34" charset="-128"/>
                          <a:cs typeface="Times New Roman" pitchFamily="18" charset="0"/>
                        </a:rPr>
                        <a:t>3.85%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5527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ＭＳ Ｐゴシック" pitchFamily="34" charset="-128"/>
                          <a:cs typeface="Times New Roman" pitchFamily="18" charset="0"/>
                        </a:rPr>
                        <a:t>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ＭＳ Ｐゴシック" pitchFamily="34" charset="-128"/>
                          <a:cs typeface="Times New Roman" pitchFamily="18" charset="0"/>
                        </a:rPr>
                        <a:t>1,012,161</a:t>
                      </a:r>
                      <a:endParaRPr kumimoji="1" lang="en-US" altLang="zh-CN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ＭＳ Ｐゴシック" pitchFamily="34" charset="-128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ＭＳ Ｐゴシック" pitchFamily="34" charset="-128"/>
                          <a:cs typeface="Times New Roman" pitchFamily="18" charset="0"/>
                        </a:rPr>
                        <a:t>2.15%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5527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ＭＳ Ｐゴシック" pitchFamily="34" charset="-128"/>
                          <a:cs typeface="Times New Roman" pitchFamily="18" charset="0"/>
                        </a:rPr>
                        <a:t>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is-I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ＭＳ Ｐゴシック" pitchFamily="34" charset="-128"/>
                          <a:cs typeface="Times New Roman" pitchFamily="18" charset="0"/>
                        </a:rPr>
                        <a:t>417,404</a:t>
                      </a:r>
                      <a:endParaRPr kumimoji="1" lang="en-US" altLang="zh-CN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ＭＳ Ｐゴシック" pitchFamily="34" charset="-128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ＭＳ Ｐゴシック" pitchFamily="34" charset="-128"/>
                          <a:cs typeface="Times New Roman" pitchFamily="18" charset="0"/>
                        </a:rPr>
                        <a:t>0.889%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55948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ＭＳ Ｐゴシック" pitchFamily="34" charset="-128"/>
                          <a:cs typeface="Times New Roman" pitchFamily="18" charset="0"/>
                        </a:rPr>
                        <a:t>Total Edge Count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ＭＳ Ｐゴシック" pitchFamily="34" charset="-128"/>
                          <a:cs typeface="Times New Roman" pitchFamily="18" charset="0"/>
                        </a:rPr>
                        <a:t>46,967,181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Symbol" pitchFamily="18" charset="2"/>
                        <a:buNone/>
                        <a:tabLst/>
                      </a:pPr>
                      <a:endParaRPr kumimoji="1" lang="zh-CN" alt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ＭＳ Ｐゴシック" pitchFamily="34" charset="-128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1AD521-C331-BD4E-996E-4200159675C0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976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-38100"/>
            <a:ext cx="11277600" cy="886397"/>
          </a:xfrm>
        </p:spPr>
        <p:txBody>
          <a:bodyPr/>
          <a:lstStyle/>
          <a:p>
            <a:r>
              <a:rPr lang="en-US" dirty="0"/>
              <a:t>Function class Level promotion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0"/>
          </p:nvPr>
        </p:nvSpPr>
        <p:spPr>
          <a:xfrm>
            <a:off x="457200" y="861843"/>
            <a:ext cx="11277600" cy="443654"/>
          </a:xfrm>
        </p:spPr>
        <p:txBody>
          <a:bodyPr/>
          <a:lstStyle/>
          <a:p>
            <a:r>
              <a:rPr lang="en-US" b="1" dirty="0"/>
              <a:t>Prune and Shrink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3F8BAF5-9836-436E-830A-99ED7AE6ABBB}"/>
              </a:ext>
            </a:extLst>
          </p:cNvPr>
          <p:cNvSpPr/>
          <p:nvPr/>
        </p:nvSpPr>
        <p:spPr>
          <a:xfrm>
            <a:off x="371474" y="1428095"/>
            <a:ext cx="116109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600" b="0" i="0" dirty="0">
              <a:solidFill>
                <a:srgbClr val="232F3E"/>
              </a:solidFill>
              <a:effectLst/>
              <a:latin typeface="AmazonEmberLight"/>
            </a:endParaRPr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8D656F48-F590-1244-A7DD-EDD9D5421A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47649" y="1319043"/>
            <a:ext cx="6889173" cy="54539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E6C13C84-CA37-F248-A838-069F4AEF1E03}"/>
              </a:ext>
            </a:extLst>
          </p:cNvPr>
          <p:cNvSpPr txBox="1">
            <a:spLocks/>
          </p:cNvSpPr>
          <p:nvPr/>
        </p:nvSpPr>
        <p:spPr>
          <a:xfrm>
            <a:off x="8857716" y="888320"/>
            <a:ext cx="2653469" cy="32500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 b="0" kern="1200">
                <a:solidFill>
                  <a:schemeClr val="accent3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4572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9144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18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13716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18288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Clr>
                <a:schemeClr val="bg2"/>
              </a:buClr>
              <a:buFont typeface="Arial" panose="020B0604020202020204" pitchFamily="34" charset="0"/>
              <a:buNone/>
              <a:defRPr sz="16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marR="0" indent="0" algn="l" defTabSz="914400" rtl="0" eaLnBrk="1" fontAlgn="auto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Clr>
                <a:schemeClr val="bg2"/>
              </a:buClr>
              <a:buSzTx/>
              <a:buFont typeface="Arial" panose="020B0604020202020204" pitchFamily="34" charset="0"/>
              <a:buNone/>
              <a:tabLst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/>
              <a:t>When to promote</a:t>
            </a:r>
            <a:endParaRPr lang="en-US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813E21F-18B6-7240-9654-94AAAED70A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56647" y="1766649"/>
            <a:ext cx="4235353" cy="37699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7479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-38100"/>
            <a:ext cx="11277600" cy="886397"/>
          </a:xfrm>
        </p:spPr>
        <p:txBody>
          <a:bodyPr/>
          <a:lstStyle/>
          <a:p>
            <a:r>
              <a:rPr lang="en-US" dirty="0"/>
              <a:t>Function class Level promotion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0"/>
          </p:nvPr>
        </p:nvSpPr>
        <p:spPr>
          <a:xfrm>
            <a:off x="457200" y="861843"/>
            <a:ext cx="2653469" cy="325008"/>
          </a:xfrm>
        </p:spPr>
        <p:txBody>
          <a:bodyPr/>
          <a:lstStyle/>
          <a:p>
            <a:r>
              <a:rPr lang="en-US" b="1" dirty="0"/>
              <a:t>Miss best candidate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3F8BAF5-9836-436E-830A-99ED7AE6ABBB}"/>
              </a:ext>
            </a:extLst>
          </p:cNvPr>
          <p:cNvSpPr/>
          <p:nvPr/>
        </p:nvSpPr>
        <p:spPr>
          <a:xfrm>
            <a:off x="371474" y="1428095"/>
            <a:ext cx="116109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600" b="0" i="0" dirty="0">
              <a:solidFill>
                <a:srgbClr val="232F3E"/>
              </a:solidFill>
              <a:effectLst/>
              <a:latin typeface="AmazonEmberLigh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48FBFB7-D01D-7240-A842-922EB36B5F3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274130"/>
            <a:ext cx="5744160" cy="31557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643E951-858E-5940-9BC8-73E183AC9E9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47842" y="2274130"/>
            <a:ext cx="5141171" cy="3257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63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-38100"/>
            <a:ext cx="11277600" cy="886397"/>
          </a:xfrm>
        </p:spPr>
        <p:txBody>
          <a:bodyPr/>
          <a:lstStyle/>
          <a:p>
            <a:r>
              <a:rPr lang="en-US" dirty="0"/>
              <a:t>Partition the graph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0"/>
          </p:nvPr>
        </p:nvSpPr>
        <p:spPr>
          <a:xfrm>
            <a:off x="457200" y="861843"/>
            <a:ext cx="11277600" cy="443654"/>
          </a:xfrm>
        </p:spPr>
        <p:txBody>
          <a:bodyPr/>
          <a:lstStyle/>
          <a:p>
            <a:r>
              <a:rPr lang="en-US" b="1" dirty="0"/>
              <a:t>By fixed size grid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3F8BAF5-9836-436E-830A-99ED7AE6ABBB}"/>
              </a:ext>
            </a:extLst>
          </p:cNvPr>
          <p:cNvSpPr/>
          <p:nvPr/>
        </p:nvSpPr>
        <p:spPr>
          <a:xfrm>
            <a:off x="371474" y="1428095"/>
            <a:ext cx="116109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600" b="0" i="0" dirty="0">
              <a:solidFill>
                <a:srgbClr val="232F3E"/>
              </a:solidFill>
              <a:effectLst/>
              <a:latin typeface="AmazonEmberLight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66E6E4B-57FF-C34F-BE83-519F6A928916}"/>
              </a:ext>
            </a:extLst>
          </p:cNvPr>
          <p:cNvGrpSpPr/>
          <p:nvPr/>
        </p:nvGrpSpPr>
        <p:grpSpPr>
          <a:xfrm>
            <a:off x="292536" y="1597372"/>
            <a:ext cx="5292725" cy="4248150"/>
            <a:chOff x="352357" y="1229502"/>
            <a:chExt cx="5292725" cy="4248150"/>
          </a:xfrm>
        </p:grpSpPr>
        <p:pic>
          <p:nvPicPr>
            <p:cNvPr id="19" name="Picture 91">
              <a:extLst>
                <a:ext uri="{FF2B5EF4-FFF2-40B4-BE49-F238E27FC236}">
                  <a16:creationId xmlns:a16="http://schemas.microsoft.com/office/drawing/2014/main" id="{599AA9A5-CECB-D549-9D6B-F9840A2A758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132" y="1445402"/>
              <a:ext cx="4752975" cy="3860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" name="Line 68">
              <a:extLst>
                <a:ext uri="{FF2B5EF4-FFF2-40B4-BE49-F238E27FC236}">
                  <a16:creationId xmlns:a16="http://schemas.microsoft.com/office/drawing/2014/main" id="{718843CD-EB32-2A42-8954-AA9F01D7120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41282" y="1229502"/>
              <a:ext cx="0" cy="42481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Line 69">
              <a:extLst>
                <a:ext uri="{FF2B5EF4-FFF2-40B4-BE49-F238E27FC236}">
                  <a16:creationId xmlns:a16="http://schemas.microsoft.com/office/drawing/2014/main" id="{3EB8E06A-0E85-3B43-92D2-161E941A974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73082" y="1229502"/>
              <a:ext cx="0" cy="42481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Line 70">
              <a:extLst>
                <a:ext uri="{FF2B5EF4-FFF2-40B4-BE49-F238E27FC236}">
                  <a16:creationId xmlns:a16="http://schemas.microsoft.com/office/drawing/2014/main" id="{60A7CA2E-5E68-9942-989F-12B2F27351A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04882" y="1229502"/>
              <a:ext cx="0" cy="42481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Line 71">
              <a:extLst>
                <a:ext uri="{FF2B5EF4-FFF2-40B4-BE49-F238E27FC236}">
                  <a16:creationId xmlns:a16="http://schemas.microsoft.com/office/drawing/2014/main" id="{EE26D57C-8565-D045-8B47-B6A4AE218E9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36682" y="1229502"/>
              <a:ext cx="0" cy="42481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Line 72">
              <a:extLst>
                <a:ext uri="{FF2B5EF4-FFF2-40B4-BE49-F238E27FC236}">
                  <a16:creationId xmlns:a16="http://schemas.microsoft.com/office/drawing/2014/main" id="{EA5D7E50-7B53-694A-AD16-CF9DFE460A8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70070" y="1229502"/>
              <a:ext cx="0" cy="42481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Line 73">
              <a:extLst>
                <a:ext uri="{FF2B5EF4-FFF2-40B4-BE49-F238E27FC236}">
                  <a16:creationId xmlns:a16="http://schemas.microsoft.com/office/drawing/2014/main" id="{382BCCA7-B790-EE4D-BC37-2D1AD25CEC0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01870" y="1229502"/>
              <a:ext cx="0" cy="42481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Line 74">
              <a:extLst>
                <a:ext uri="{FF2B5EF4-FFF2-40B4-BE49-F238E27FC236}">
                  <a16:creationId xmlns:a16="http://schemas.microsoft.com/office/drawing/2014/main" id="{2E992EAC-7AD8-6340-BC50-85BB9B1BCE9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33670" y="1229502"/>
              <a:ext cx="0" cy="42481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Line 75">
              <a:extLst>
                <a:ext uri="{FF2B5EF4-FFF2-40B4-BE49-F238E27FC236}">
                  <a16:creationId xmlns:a16="http://schemas.microsoft.com/office/drawing/2014/main" id="{09EE597D-74E3-5541-A686-548424FC253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65470" y="1229502"/>
              <a:ext cx="0" cy="42481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Line 76">
              <a:extLst>
                <a:ext uri="{FF2B5EF4-FFF2-40B4-BE49-F238E27FC236}">
                  <a16:creationId xmlns:a16="http://schemas.microsoft.com/office/drawing/2014/main" id="{7CDA34A0-1E82-F044-9005-37EFC9A1FA7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97270" y="1229502"/>
              <a:ext cx="0" cy="42481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Line 77">
              <a:extLst>
                <a:ext uri="{FF2B5EF4-FFF2-40B4-BE49-F238E27FC236}">
                  <a16:creationId xmlns:a16="http://schemas.microsoft.com/office/drawing/2014/main" id="{8D00D197-74EB-8B4C-923D-4AB4B574AAE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29070" y="1229502"/>
              <a:ext cx="0" cy="42481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Line 78">
              <a:extLst>
                <a:ext uri="{FF2B5EF4-FFF2-40B4-BE49-F238E27FC236}">
                  <a16:creationId xmlns:a16="http://schemas.microsoft.com/office/drawing/2014/main" id="{0BB04B69-A58E-A14D-86A5-A3ECF6E461A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60870" y="1229502"/>
              <a:ext cx="0" cy="42481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Line 79">
              <a:extLst>
                <a:ext uri="{FF2B5EF4-FFF2-40B4-BE49-F238E27FC236}">
                  <a16:creationId xmlns:a16="http://schemas.microsoft.com/office/drawing/2014/main" id="{FE4A96E9-157D-BE4A-AAAC-D22808ECD75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92670" y="1229502"/>
              <a:ext cx="0" cy="42481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Line 80">
              <a:extLst>
                <a:ext uri="{FF2B5EF4-FFF2-40B4-BE49-F238E27FC236}">
                  <a16:creationId xmlns:a16="http://schemas.microsoft.com/office/drawing/2014/main" id="{B6BDD23B-A327-1A45-9E9C-744BDFD7F60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2357" y="1445402"/>
              <a:ext cx="529272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Line 81">
              <a:extLst>
                <a:ext uri="{FF2B5EF4-FFF2-40B4-BE49-F238E27FC236}">
                  <a16:creationId xmlns:a16="http://schemas.microsoft.com/office/drawing/2014/main" id="{5DC0B355-50F0-1845-B8B5-28EA89AF054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2357" y="1877202"/>
              <a:ext cx="529272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Line 82">
              <a:extLst>
                <a:ext uri="{FF2B5EF4-FFF2-40B4-BE49-F238E27FC236}">
                  <a16:creationId xmlns:a16="http://schemas.microsoft.com/office/drawing/2014/main" id="{E316D2E4-F768-4E41-A7FF-747DA66789C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2357" y="2309002"/>
              <a:ext cx="529272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Line 83">
              <a:extLst>
                <a:ext uri="{FF2B5EF4-FFF2-40B4-BE49-F238E27FC236}">
                  <a16:creationId xmlns:a16="http://schemas.microsoft.com/office/drawing/2014/main" id="{68C4C56F-D924-9647-8039-EFD2EB45A0A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2357" y="2740802"/>
              <a:ext cx="529272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Line 84">
              <a:extLst>
                <a:ext uri="{FF2B5EF4-FFF2-40B4-BE49-F238E27FC236}">
                  <a16:creationId xmlns:a16="http://schemas.microsoft.com/office/drawing/2014/main" id="{CF4EA523-F540-A14E-B77D-7B3B38A2A4C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2357" y="3174189"/>
              <a:ext cx="529272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Line 85">
              <a:extLst>
                <a:ext uri="{FF2B5EF4-FFF2-40B4-BE49-F238E27FC236}">
                  <a16:creationId xmlns:a16="http://schemas.microsoft.com/office/drawing/2014/main" id="{F67E04B5-1632-FD45-B517-B3134367FBE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2357" y="3605989"/>
              <a:ext cx="529272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Line 86">
              <a:extLst>
                <a:ext uri="{FF2B5EF4-FFF2-40B4-BE49-F238E27FC236}">
                  <a16:creationId xmlns:a16="http://schemas.microsoft.com/office/drawing/2014/main" id="{FF74B6BE-2972-3F46-B2C7-77D7845DC0D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2357" y="4037789"/>
              <a:ext cx="529272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Line 87">
              <a:extLst>
                <a:ext uri="{FF2B5EF4-FFF2-40B4-BE49-F238E27FC236}">
                  <a16:creationId xmlns:a16="http://schemas.microsoft.com/office/drawing/2014/main" id="{6ABB7B81-CC93-D14C-A560-A7DCD3A3DF4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2357" y="4469589"/>
              <a:ext cx="529272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Line 88">
              <a:extLst>
                <a:ext uri="{FF2B5EF4-FFF2-40B4-BE49-F238E27FC236}">
                  <a16:creationId xmlns:a16="http://schemas.microsoft.com/office/drawing/2014/main" id="{C618148F-4FD0-3945-A5FB-AB0D66518C7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2357" y="4901389"/>
              <a:ext cx="529272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Line 89">
              <a:extLst>
                <a:ext uri="{FF2B5EF4-FFF2-40B4-BE49-F238E27FC236}">
                  <a16:creationId xmlns:a16="http://schemas.microsoft.com/office/drawing/2014/main" id="{87C0065B-B11E-144B-8DC8-BBDCD1CF684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2357" y="5333189"/>
              <a:ext cx="529272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42" name="Picture 41">
            <a:extLst>
              <a:ext uri="{FF2B5EF4-FFF2-40B4-BE49-F238E27FC236}">
                <a16:creationId xmlns:a16="http://schemas.microsoft.com/office/drawing/2014/main" id="{82FF61C6-8EA1-F24F-B962-19B6D8DD1F9A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90952" y="3973859"/>
            <a:ext cx="3518821" cy="2610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208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-38100"/>
            <a:ext cx="11277600" cy="886397"/>
          </a:xfrm>
        </p:spPr>
        <p:txBody>
          <a:bodyPr/>
          <a:lstStyle/>
          <a:p>
            <a:r>
              <a:rPr lang="en-US" dirty="0"/>
              <a:t>Customizable Route planning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0"/>
          </p:nvPr>
        </p:nvSpPr>
        <p:spPr>
          <a:xfrm>
            <a:off x="457196" y="1189280"/>
            <a:ext cx="5994875" cy="886396"/>
          </a:xfrm>
        </p:spPr>
        <p:txBody>
          <a:bodyPr/>
          <a:lstStyle/>
          <a:p>
            <a:r>
              <a:rPr lang="en-US" b="1" dirty="0"/>
              <a:t>Step 1: Metric independent preprocessing</a:t>
            </a:r>
          </a:p>
          <a:p>
            <a:r>
              <a:rPr lang="en-US" b="1" dirty="0"/>
              <a:t>            Graph partition, preprocessing, hours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3F8BAF5-9836-436E-830A-99ED7AE6ABBB}"/>
              </a:ext>
            </a:extLst>
          </p:cNvPr>
          <p:cNvSpPr/>
          <p:nvPr/>
        </p:nvSpPr>
        <p:spPr>
          <a:xfrm>
            <a:off x="371474" y="1428095"/>
            <a:ext cx="116109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600" b="0" i="0" dirty="0">
              <a:solidFill>
                <a:srgbClr val="232F3E"/>
              </a:solidFill>
              <a:effectLst/>
              <a:latin typeface="AmazonEmberLight"/>
            </a:endParaRP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884317F9-7609-4C41-8357-F125F497CEB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05480" y="23158"/>
            <a:ext cx="4829320" cy="3804170"/>
          </a:xfrm>
          <a:prstGeom prst="rect">
            <a:avLst/>
          </a:prstGeom>
        </p:spPr>
      </p:pic>
      <p:sp>
        <p:nvSpPr>
          <p:cNvPr id="44" name="Text Placeholder 5">
            <a:extLst>
              <a:ext uri="{FF2B5EF4-FFF2-40B4-BE49-F238E27FC236}">
                <a16:creationId xmlns:a16="http://schemas.microsoft.com/office/drawing/2014/main" id="{FA6EF2AA-D0C0-1B45-BE4A-488A3EADC3C3}"/>
              </a:ext>
            </a:extLst>
          </p:cNvPr>
          <p:cNvSpPr txBox="1">
            <a:spLocks/>
          </p:cNvSpPr>
          <p:nvPr/>
        </p:nvSpPr>
        <p:spPr>
          <a:xfrm>
            <a:off x="457197" y="2553174"/>
            <a:ext cx="5994875" cy="1274154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 b="0" kern="1200">
                <a:solidFill>
                  <a:schemeClr val="accent3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4572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9144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18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13716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18288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Clr>
                <a:schemeClr val="bg2"/>
              </a:buClr>
              <a:buFont typeface="Arial" panose="020B0604020202020204" pitchFamily="34" charset="0"/>
              <a:buNone/>
              <a:defRPr sz="16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marR="0" indent="0" algn="l" defTabSz="914400" rtl="0" eaLnBrk="1" fontAlgn="auto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Clr>
                <a:schemeClr val="bg2"/>
              </a:buClr>
              <a:buSzTx/>
              <a:buFont typeface="Arial" panose="020B0604020202020204" pitchFamily="34" charset="0"/>
              <a:buNone/>
              <a:tabLst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Step 2: Customization</a:t>
            </a:r>
          </a:p>
          <a:p>
            <a:r>
              <a:rPr lang="en-US" b="1" dirty="0"/>
              <a:t>            Apply dynamic information with cost model</a:t>
            </a:r>
          </a:p>
          <a:p>
            <a:r>
              <a:rPr lang="en-US" b="1" dirty="0"/>
              <a:t>            Each round of traffic update, seconds</a:t>
            </a:r>
          </a:p>
          <a:p>
            <a:r>
              <a:rPr lang="en-US" b="1" dirty="0"/>
              <a:t>    </a:t>
            </a:r>
          </a:p>
        </p:txBody>
      </p:sp>
      <p:sp>
        <p:nvSpPr>
          <p:cNvPr id="45" name="Text Placeholder 5">
            <a:extLst>
              <a:ext uri="{FF2B5EF4-FFF2-40B4-BE49-F238E27FC236}">
                <a16:creationId xmlns:a16="http://schemas.microsoft.com/office/drawing/2014/main" id="{CB4A59AC-AADD-6B47-9A3C-12E2B84B4A76}"/>
              </a:ext>
            </a:extLst>
          </p:cNvPr>
          <p:cNvSpPr txBox="1">
            <a:spLocks/>
          </p:cNvSpPr>
          <p:nvPr/>
        </p:nvSpPr>
        <p:spPr>
          <a:xfrm>
            <a:off x="457198" y="4304826"/>
            <a:ext cx="5994875" cy="1274154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 b="0" kern="1200">
                <a:solidFill>
                  <a:schemeClr val="accent3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4572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9144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18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13716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18288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Clr>
                <a:schemeClr val="bg2"/>
              </a:buClr>
              <a:buFont typeface="Arial" panose="020B0604020202020204" pitchFamily="34" charset="0"/>
              <a:buNone/>
              <a:defRPr sz="16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marR="0" indent="0" algn="l" defTabSz="914400" rtl="0" eaLnBrk="1" fontAlgn="auto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Clr>
                <a:schemeClr val="bg2"/>
              </a:buClr>
              <a:buSzTx/>
              <a:buFont typeface="Arial" panose="020B0604020202020204" pitchFamily="34" charset="0"/>
              <a:buNone/>
              <a:tabLst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Step 3: Query</a:t>
            </a:r>
          </a:p>
          <a:p>
            <a:r>
              <a:rPr lang="en-US" b="1" dirty="0"/>
              <a:t>            Real time, per request, </a:t>
            </a:r>
            <a:r>
              <a:rPr lang="en-US" b="1" dirty="0" err="1"/>
              <a:t>mili</a:t>
            </a:r>
            <a:r>
              <a:rPr lang="en-US" b="1" dirty="0"/>
              <a:t>-seconds</a:t>
            </a:r>
          </a:p>
          <a:p>
            <a:r>
              <a:rPr lang="en-US" b="1" dirty="0"/>
              <a:t>    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B18A505A-AA98-E049-B50E-141F6E710455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37567" y="3686717"/>
            <a:ext cx="4076700" cy="281940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6359A630-9136-BB42-AC5D-233225FAD378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50293" y="3800523"/>
            <a:ext cx="6251249" cy="1856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102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44" grpId="0"/>
      <p:bldP spid="4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-38100"/>
            <a:ext cx="11277600" cy="886397"/>
          </a:xfrm>
        </p:spPr>
        <p:txBody>
          <a:bodyPr/>
          <a:lstStyle/>
          <a:p>
            <a:r>
              <a:rPr lang="en-US" dirty="0"/>
              <a:t>How to find min-cut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0"/>
          </p:nvPr>
        </p:nvSpPr>
        <p:spPr>
          <a:xfrm>
            <a:off x="457200" y="861843"/>
            <a:ext cx="11277600" cy="443654"/>
          </a:xfrm>
        </p:spPr>
        <p:txBody>
          <a:bodyPr/>
          <a:lstStyle/>
          <a:p>
            <a:endParaRPr lang="en-US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3F8BAF5-9836-436E-830A-99ED7AE6ABBB}"/>
              </a:ext>
            </a:extLst>
          </p:cNvPr>
          <p:cNvSpPr/>
          <p:nvPr/>
        </p:nvSpPr>
        <p:spPr>
          <a:xfrm>
            <a:off x="371474" y="1428095"/>
            <a:ext cx="116109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600" b="0" i="0" dirty="0">
              <a:solidFill>
                <a:srgbClr val="232F3E"/>
              </a:solidFill>
              <a:effectLst/>
              <a:latin typeface="AmazonEmberLight"/>
            </a:endParaRPr>
          </a:p>
        </p:txBody>
      </p:sp>
      <p:pic>
        <p:nvPicPr>
          <p:cNvPr id="17" name="Content Placeholder 6">
            <a:extLst>
              <a:ext uri="{FF2B5EF4-FFF2-40B4-BE49-F238E27FC236}">
                <a16:creationId xmlns:a16="http://schemas.microsoft.com/office/drawing/2014/main" id="{EFEB8CF9-A448-734C-AF3D-939C6AD96B8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58760" y="1319043"/>
            <a:ext cx="3752342" cy="504666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CE5E771-1422-B24A-97CE-C98DFD086B29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96447" y="1428095"/>
            <a:ext cx="4825982" cy="411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961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-38100"/>
            <a:ext cx="11277600" cy="886397"/>
          </a:xfrm>
        </p:spPr>
        <p:txBody>
          <a:bodyPr/>
          <a:lstStyle/>
          <a:p>
            <a:r>
              <a:rPr lang="en-US" dirty="0"/>
              <a:t>How to find min-cut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0"/>
          </p:nvPr>
        </p:nvSpPr>
        <p:spPr>
          <a:xfrm>
            <a:off x="457200" y="861843"/>
            <a:ext cx="11277600" cy="443654"/>
          </a:xfrm>
        </p:spPr>
        <p:txBody>
          <a:bodyPr/>
          <a:lstStyle/>
          <a:p>
            <a:endParaRPr lang="en-US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3F8BAF5-9836-436E-830A-99ED7AE6ABBB}"/>
              </a:ext>
            </a:extLst>
          </p:cNvPr>
          <p:cNvSpPr/>
          <p:nvPr/>
        </p:nvSpPr>
        <p:spPr>
          <a:xfrm>
            <a:off x="371474" y="1428095"/>
            <a:ext cx="116109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600" b="0" i="0" dirty="0">
              <a:solidFill>
                <a:srgbClr val="232F3E"/>
              </a:solidFill>
              <a:effectLst/>
              <a:latin typeface="AmazonEmberLigh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45AE47-6D85-6648-BB3A-434E544D4352}"/>
              </a:ext>
            </a:extLst>
          </p:cNvPr>
          <p:cNvSpPr txBox="1"/>
          <p:nvPr/>
        </p:nvSpPr>
        <p:spPr bwMode="gray">
          <a:xfrm>
            <a:off x="3334931" y="1019908"/>
            <a:ext cx="205722" cy="3798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lIns="101834" tIns="50917" rIns="101834" bIns="50917" rtlCol="0">
            <a:spAutoFit/>
          </a:bodyPr>
          <a:lstStyle/>
          <a:p>
            <a:pPr algn="ctr" eaLnBrk="1" hangingPunct="1">
              <a:spcBef>
                <a:spcPct val="0"/>
              </a:spcBef>
            </a:pPr>
            <a:endParaRPr lang="en-US" b="0" dirty="0">
              <a:solidFill>
                <a:schemeClr val="tx2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BF122F-DA89-3C46-9EDB-15E6FB565E1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82911"/>
            <a:ext cx="12192000" cy="6485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112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Story #1. How to organize </a:t>
            </a:r>
            <a:r>
              <a:rPr lang="en-US" dirty="0" err="1"/>
              <a:t>mapdata</a:t>
            </a:r>
            <a:r>
              <a:rPr lang="en-US" dirty="0"/>
              <a:t> for map streaming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US" b="1" dirty="0"/>
              <a:t>What is map streaming</a:t>
            </a: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CF19332B-E15B-4017-B769-30813EA9B963}"/>
              </a:ext>
            </a:extLst>
          </p:cNvPr>
          <p:cNvSpPr txBox="1">
            <a:spLocks/>
          </p:cNvSpPr>
          <p:nvPr/>
        </p:nvSpPr>
        <p:spPr>
          <a:xfrm>
            <a:off x="5211806" y="1800797"/>
            <a:ext cx="6654799" cy="4109673"/>
          </a:xfrm>
          <a:prstGeom prst="rect">
            <a:avLst/>
          </a:prstGeom>
        </p:spPr>
        <p:txBody>
          <a:bodyPr/>
          <a:lstStyle>
            <a:lvl1pPr marL="169863" indent="-169863" algn="l" defTabSz="914400" rtl="0" eaLnBrk="1" latinLnBrk="0" hangingPunct="1">
              <a:lnSpc>
                <a:spcPct val="95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346075" indent="-176213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514350" indent="-168275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684213" indent="-169863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860425" indent="-176213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​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69863" indent="-169863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41313" marR="0" indent="-173038" algn="l" defTabSz="914400" rtl="0" eaLnBrk="1" fontAlgn="auto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Clr>
                <a:schemeClr val="bg2"/>
              </a:buClr>
              <a:buSzTx/>
              <a:buFont typeface="Arial" panose="020B0604020202020204" pitchFamily="34" charset="0"/>
              <a:buChar char="•"/>
              <a:tabLst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Off-line navigation</a:t>
            </a:r>
            <a:r>
              <a:rPr lang="en-US" dirty="0"/>
              <a:t> </a:t>
            </a:r>
          </a:p>
          <a:p>
            <a:endParaRPr lang="en-US" dirty="0"/>
          </a:p>
          <a:p>
            <a:r>
              <a:rPr lang="en-US" b="1" dirty="0"/>
              <a:t>Return to Route</a:t>
            </a:r>
          </a:p>
          <a:p>
            <a:endParaRPr lang="en-US" b="1" dirty="0"/>
          </a:p>
          <a:p>
            <a:r>
              <a:rPr lang="en-US" b="1" dirty="0"/>
              <a:t>Regional Extracts</a:t>
            </a:r>
          </a:p>
          <a:p>
            <a:endParaRPr lang="en-US" dirty="0"/>
          </a:p>
          <a:p>
            <a:r>
              <a:rPr lang="en-US" b="1" dirty="0" err="1"/>
              <a:t>Cacheability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Updateability</a:t>
            </a: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5C31E39-5F9E-8443-A047-615E0D4CDC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069" y="1814343"/>
            <a:ext cx="4631868" cy="4586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046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-38100"/>
            <a:ext cx="11277600" cy="886397"/>
          </a:xfrm>
        </p:spPr>
        <p:txBody>
          <a:bodyPr/>
          <a:lstStyle/>
          <a:p>
            <a:r>
              <a:rPr lang="en-US" dirty="0"/>
              <a:t>How to find min-cut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0"/>
          </p:nvPr>
        </p:nvSpPr>
        <p:spPr>
          <a:xfrm>
            <a:off x="457200" y="861843"/>
            <a:ext cx="11277600" cy="443654"/>
          </a:xfrm>
        </p:spPr>
        <p:txBody>
          <a:bodyPr/>
          <a:lstStyle/>
          <a:p>
            <a:endParaRPr lang="en-US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3F8BAF5-9836-436E-830A-99ED7AE6ABBB}"/>
              </a:ext>
            </a:extLst>
          </p:cNvPr>
          <p:cNvSpPr/>
          <p:nvPr/>
        </p:nvSpPr>
        <p:spPr>
          <a:xfrm>
            <a:off x="371474" y="1428095"/>
            <a:ext cx="116109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600" b="0" i="0" dirty="0">
              <a:solidFill>
                <a:srgbClr val="232F3E"/>
              </a:solidFill>
              <a:effectLst/>
              <a:latin typeface="AmazonEmberLigh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45AE47-6D85-6648-BB3A-434E544D4352}"/>
              </a:ext>
            </a:extLst>
          </p:cNvPr>
          <p:cNvSpPr txBox="1"/>
          <p:nvPr/>
        </p:nvSpPr>
        <p:spPr bwMode="gray">
          <a:xfrm>
            <a:off x="3334931" y="1019908"/>
            <a:ext cx="205722" cy="3798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lIns="101834" tIns="50917" rIns="101834" bIns="50917" rtlCol="0">
            <a:spAutoFit/>
          </a:bodyPr>
          <a:lstStyle/>
          <a:p>
            <a:pPr algn="ctr" eaLnBrk="1" hangingPunct="1">
              <a:spcBef>
                <a:spcPct val="0"/>
              </a:spcBef>
            </a:pPr>
            <a:endParaRPr lang="en-US" b="0" dirty="0">
              <a:solidFill>
                <a:schemeClr val="tx2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2050" name="Picture 2" descr="inertial_flow_description">
            <a:extLst>
              <a:ext uri="{FF2B5EF4-FFF2-40B4-BE49-F238E27FC236}">
                <a16:creationId xmlns:a16="http://schemas.microsoft.com/office/drawing/2014/main" id="{8F20F433-29F5-1545-9398-07B951ADD3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9550" y="281477"/>
            <a:ext cx="12192000" cy="6662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592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-38100"/>
            <a:ext cx="11277600" cy="886397"/>
          </a:xfrm>
        </p:spPr>
        <p:txBody>
          <a:bodyPr/>
          <a:lstStyle/>
          <a:p>
            <a:r>
              <a:rPr lang="en-US" dirty="0"/>
              <a:t>How to find min-cut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0"/>
          </p:nvPr>
        </p:nvSpPr>
        <p:spPr>
          <a:xfrm>
            <a:off x="457200" y="861843"/>
            <a:ext cx="11277600" cy="443654"/>
          </a:xfrm>
        </p:spPr>
        <p:txBody>
          <a:bodyPr/>
          <a:lstStyle/>
          <a:p>
            <a:endParaRPr lang="en-US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3F8BAF5-9836-436E-830A-99ED7AE6ABBB}"/>
              </a:ext>
            </a:extLst>
          </p:cNvPr>
          <p:cNvSpPr/>
          <p:nvPr/>
        </p:nvSpPr>
        <p:spPr>
          <a:xfrm>
            <a:off x="371474" y="1428095"/>
            <a:ext cx="116109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600" b="0" i="0" dirty="0">
              <a:solidFill>
                <a:srgbClr val="232F3E"/>
              </a:solidFill>
              <a:effectLst/>
              <a:latin typeface="AmazonEmberLigh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45AE47-6D85-6648-BB3A-434E544D4352}"/>
              </a:ext>
            </a:extLst>
          </p:cNvPr>
          <p:cNvSpPr txBox="1"/>
          <p:nvPr/>
        </p:nvSpPr>
        <p:spPr bwMode="gray">
          <a:xfrm>
            <a:off x="3334931" y="1019908"/>
            <a:ext cx="205722" cy="3798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lIns="101834" tIns="50917" rIns="101834" bIns="50917" rtlCol="0">
            <a:spAutoFit/>
          </a:bodyPr>
          <a:lstStyle/>
          <a:p>
            <a:pPr algn="ctr" eaLnBrk="1" hangingPunct="1">
              <a:spcBef>
                <a:spcPct val="0"/>
              </a:spcBef>
            </a:pPr>
            <a:endParaRPr lang="en-US" b="0" dirty="0">
              <a:solidFill>
                <a:schemeClr val="tx2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CA13BEE-F04F-C542-B200-07DAC2DE7A9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9878" y="1305497"/>
            <a:ext cx="9074790" cy="4684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565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 learned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CF19332B-E15B-4017-B769-30813EA9B963}"/>
              </a:ext>
            </a:extLst>
          </p:cNvPr>
          <p:cNvSpPr txBox="1">
            <a:spLocks/>
          </p:cNvSpPr>
          <p:nvPr/>
        </p:nvSpPr>
        <p:spPr>
          <a:xfrm>
            <a:off x="5080001" y="2476658"/>
            <a:ext cx="6654799" cy="3441077"/>
          </a:xfrm>
          <a:prstGeom prst="rect">
            <a:avLst/>
          </a:prstGeom>
        </p:spPr>
        <p:txBody>
          <a:bodyPr/>
          <a:lstStyle>
            <a:lvl1pPr marL="169863" indent="-169863" algn="l" defTabSz="914400" rtl="0" eaLnBrk="1" latinLnBrk="0" hangingPunct="1">
              <a:lnSpc>
                <a:spcPct val="95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346075" indent="-176213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514350" indent="-168275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684213" indent="-169863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860425" indent="-176213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​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69863" indent="-169863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41313" marR="0" indent="-173038" algn="l" defTabSz="914400" rtl="0" eaLnBrk="1" fontAlgn="auto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Clr>
                <a:schemeClr val="bg2"/>
              </a:buClr>
              <a:buSzTx/>
              <a:buFont typeface="Arial" panose="020B0604020202020204" pitchFamily="34" charset="0"/>
              <a:buChar char="•"/>
              <a:tabLst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Cloud side could use different strategy compare with embedded side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Divide and conquer</a:t>
            </a: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9237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-38100"/>
            <a:ext cx="11277600" cy="886397"/>
          </a:xfrm>
        </p:spPr>
        <p:txBody>
          <a:bodyPr/>
          <a:lstStyle/>
          <a:p>
            <a:r>
              <a:rPr lang="en-US" dirty="0"/>
              <a:t>Story #3 Map Matching when the map data is wrong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0"/>
          </p:nvPr>
        </p:nvSpPr>
        <p:spPr>
          <a:xfrm>
            <a:off x="457200" y="861843"/>
            <a:ext cx="11277600" cy="443654"/>
          </a:xfrm>
        </p:spPr>
        <p:txBody>
          <a:bodyPr/>
          <a:lstStyle/>
          <a:p>
            <a:r>
              <a:rPr lang="en-US" b="1" dirty="0"/>
              <a:t>A story about Lyft pick up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3F8BAF5-9836-436E-830A-99ED7AE6ABBB}"/>
              </a:ext>
            </a:extLst>
          </p:cNvPr>
          <p:cNvSpPr/>
          <p:nvPr/>
        </p:nvSpPr>
        <p:spPr>
          <a:xfrm>
            <a:off x="371474" y="1428095"/>
            <a:ext cx="116109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600" b="0" i="0" dirty="0">
              <a:solidFill>
                <a:srgbClr val="232F3E"/>
              </a:solidFill>
              <a:effectLst/>
              <a:latin typeface="AmazonEmberLight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CAE9372-A5E9-CC44-99F1-11D790CB34F9}"/>
              </a:ext>
            </a:extLst>
          </p:cNvPr>
          <p:cNvGrpSpPr/>
          <p:nvPr/>
        </p:nvGrpSpPr>
        <p:grpSpPr>
          <a:xfrm>
            <a:off x="7319410" y="1546739"/>
            <a:ext cx="3918980" cy="4714913"/>
            <a:chOff x="844469" y="1258901"/>
            <a:chExt cx="3918980" cy="4714913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C9FD68D-C06D-5743-9F9C-1168A1566B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44469" y="1258901"/>
              <a:ext cx="3918980" cy="4714913"/>
            </a:xfrm>
            <a:prstGeom prst="rect">
              <a:avLst/>
            </a:prstGeom>
          </p:spPr>
        </p:pic>
        <p:sp>
          <p:nvSpPr>
            <p:cNvPr id="7" name="Left Arrow 6">
              <a:extLst>
                <a:ext uri="{FF2B5EF4-FFF2-40B4-BE49-F238E27FC236}">
                  <a16:creationId xmlns:a16="http://schemas.microsoft.com/office/drawing/2014/main" id="{2EDD173C-2012-C744-8488-2C0A861A57EB}"/>
                </a:ext>
              </a:extLst>
            </p:cNvPr>
            <p:cNvSpPr/>
            <p:nvPr/>
          </p:nvSpPr>
          <p:spPr bwMode="gray">
            <a:xfrm rot="1324245">
              <a:off x="1840663" y="3939878"/>
              <a:ext cx="892916" cy="366586"/>
            </a:xfrm>
            <a:prstGeom prst="leftArrow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Text Placeholder 5">
              <a:extLst>
                <a:ext uri="{FF2B5EF4-FFF2-40B4-BE49-F238E27FC236}">
                  <a16:creationId xmlns:a16="http://schemas.microsoft.com/office/drawing/2014/main" id="{279978FA-5EEA-5743-9C06-7C352592C911}"/>
                </a:ext>
              </a:extLst>
            </p:cNvPr>
            <p:cNvSpPr txBox="1">
              <a:spLocks/>
            </p:cNvSpPr>
            <p:nvPr/>
          </p:nvSpPr>
          <p:spPr>
            <a:xfrm>
              <a:off x="2287121" y="4460790"/>
              <a:ext cx="1989439" cy="338555"/>
            </a:xfrm>
            <a:prstGeom prst="rect">
              <a:avLst/>
            </a:prstGeom>
          </p:spPr>
          <p:txBody>
            <a:bodyPr vert="horz" lIns="0" tIns="0" rIns="0" bIns="0" rtlCol="0" anchor="t">
              <a:noAutofit/>
            </a:bodyPr>
            <a:lstStyle>
              <a:lvl1pPr marL="0" indent="0" algn="l" defTabSz="914400" rtl="0" eaLnBrk="1" latinLnBrk="0" hangingPunct="1">
                <a:lnSpc>
                  <a:spcPct val="95000"/>
                </a:lnSpc>
                <a:spcBef>
                  <a:spcPts val="1200"/>
                </a:spcBef>
                <a:buFont typeface="Arial" panose="020B0604020202020204" pitchFamily="34" charset="0"/>
                <a:buNone/>
                <a:defRPr sz="2000" b="0" kern="1200">
                  <a:solidFill>
                    <a:schemeClr val="accent3"/>
                  </a:solidFill>
                  <a:latin typeface="Avenir Book" charset="0"/>
                  <a:ea typeface="Avenir Book" charset="0"/>
                  <a:cs typeface="Avenir Book" charset="0"/>
                </a:defRPr>
              </a:lvl1pPr>
              <a:lvl2pPr marL="457200" indent="0" algn="l" defTabSz="914400" rtl="0" eaLnBrk="1" latinLnBrk="0" hangingPunct="1">
                <a:lnSpc>
                  <a:spcPct val="85000"/>
                </a:lnSpc>
                <a:spcBef>
                  <a:spcPts val="400"/>
                </a:spcBef>
                <a:spcAft>
                  <a:spcPts val="200"/>
                </a:spcAft>
                <a:buFont typeface="Arial" panose="020B0604020202020204" pitchFamily="34" charset="0"/>
                <a:buNone/>
                <a:defRPr sz="2000" b="1" kern="1200">
                  <a:solidFill>
                    <a:schemeClr val="tx2"/>
                  </a:solidFill>
                  <a:latin typeface="Avenir Book" charset="0"/>
                  <a:ea typeface="Avenir Book" charset="0"/>
                  <a:cs typeface="Avenir Book" charset="0"/>
                </a:defRPr>
              </a:lvl2pPr>
              <a:lvl3pPr marL="914400" indent="0" algn="l" defTabSz="914400" rtl="0" eaLnBrk="1" latinLnBrk="0" hangingPunct="1">
                <a:lnSpc>
                  <a:spcPct val="85000"/>
                </a:lnSpc>
                <a:spcBef>
                  <a:spcPts val="400"/>
                </a:spcBef>
                <a:spcAft>
                  <a:spcPts val="200"/>
                </a:spcAft>
                <a:buFont typeface="Arial" panose="020B0604020202020204" pitchFamily="34" charset="0"/>
                <a:buNone/>
                <a:defRPr sz="1800" b="1" kern="1200">
                  <a:solidFill>
                    <a:schemeClr val="tx2"/>
                  </a:solidFill>
                  <a:latin typeface="Avenir Book" charset="0"/>
                  <a:ea typeface="Avenir Book" charset="0"/>
                  <a:cs typeface="Avenir Book" charset="0"/>
                </a:defRPr>
              </a:lvl3pPr>
              <a:lvl4pPr marL="1371600" indent="0" algn="l" defTabSz="914400" rtl="0" eaLnBrk="1" latinLnBrk="0" hangingPunct="1">
                <a:lnSpc>
                  <a:spcPct val="85000"/>
                </a:lnSpc>
                <a:spcBef>
                  <a:spcPts val="400"/>
                </a:spcBef>
                <a:spcAft>
                  <a:spcPts val="200"/>
                </a:spcAft>
                <a:buFont typeface="Arial" panose="020B0604020202020204" pitchFamily="34" charset="0"/>
                <a:buNone/>
                <a:defRPr sz="1600" b="1" kern="1200">
                  <a:solidFill>
                    <a:schemeClr val="tx2"/>
                  </a:solidFill>
                  <a:latin typeface="Avenir Book" charset="0"/>
                  <a:ea typeface="Avenir Book" charset="0"/>
                  <a:cs typeface="Avenir Book" charset="0"/>
                </a:defRPr>
              </a:lvl4pPr>
              <a:lvl5pPr marL="1828800" indent="0" algn="l" defTabSz="914400" rtl="0" eaLnBrk="1" latinLnBrk="0" hangingPunct="1">
                <a:lnSpc>
                  <a:spcPct val="85000"/>
                </a:lnSpc>
                <a:spcBef>
                  <a:spcPts val="400"/>
                </a:spcBef>
                <a:spcAft>
                  <a:spcPts val="200"/>
                </a:spcAft>
                <a:buFont typeface="Arial" panose="020B0604020202020204" pitchFamily="34" charset="0"/>
                <a:buNone/>
                <a:defRPr sz="1600" b="1" kern="1200">
                  <a:solidFill>
                    <a:schemeClr val="tx2"/>
                  </a:solidFill>
                  <a:latin typeface="Avenir Book" charset="0"/>
                  <a:ea typeface="Avenir Book" charset="0"/>
                  <a:cs typeface="Avenir Book" charset="0"/>
                </a:defRPr>
              </a:lvl5pPr>
              <a:lvl6pPr marL="2286000" indent="0" algn="l" defTabSz="914400" rtl="0" eaLnBrk="1" latinLnBrk="0" hangingPunct="1">
                <a:lnSpc>
                  <a:spcPct val="90000"/>
                </a:lnSpc>
                <a:spcBef>
                  <a:spcPts val="12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rtl="0" eaLnBrk="1" latinLnBrk="0" hangingPunct="1">
                <a:lnSpc>
                  <a:spcPct val="11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rtl="0" eaLnBrk="1" latinLnBrk="0" hangingPunct="1">
                <a:lnSpc>
                  <a:spcPct val="85000"/>
                </a:lnSpc>
                <a:spcBef>
                  <a:spcPts val="400"/>
                </a:spcBef>
                <a:spcAft>
                  <a:spcPts val="200"/>
                </a:spcAft>
                <a:buClr>
                  <a:schemeClr val="bg2"/>
                </a:buClr>
                <a:buFont typeface="Arial" panose="020B0604020202020204" pitchFamily="34" charset="0"/>
                <a:buNone/>
                <a:defRPr sz="1600" b="1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3657600" marR="0" indent="0" algn="l" defTabSz="914400" rtl="0" eaLnBrk="1" fontAlgn="auto" latinLnBrk="0" hangingPunct="1">
                <a:lnSpc>
                  <a:spcPct val="85000"/>
                </a:lnSpc>
                <a:spcBef>
                  <a:spcPts val="400"/>
                </a:spcBef>
                <a:spcAft>
                  <a:spcPts val="200"/>
                </a:spcAft>
                <a:buClr>
                  <a:schemeClr val="bg2"/>
                </a:buClr>
                <a:buSzTx/>
                <a:buFont typeface="Arial" panose="020B0604020202020204" pitchFamily="34" charset="0"/>
                <a:buNone/>
                <a:tabLst/>
                <a:defRPr sz="1600" b="1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b="1" dirty="0"/>
                <a:t>No Map data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77C588F-8A0C-5243-9FF1-2958BF01B916}"/>
              </a:ext>
            </a:extLst>
          </p:cNvPr>
          <p:cNvGrpSpPr/>
          <p:nvPr/>
        </p:nvGrpSpPr>
        <p:grpSpPr>
          <a:xfrm>
            <a:off x="457200" y="1716017"/>
            <a:ext cx="5577788" cy="4664113"/>
            <a:chOff x="6614212" y="1428095"/>
            <a:chExt cx="5577788" cy="4664113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226AA6B0-E6BB-8241-B656-18BA456A500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14212" y="1428095"/>
              <a:ext cx="3906280" cy="4664113"/>
            </a:xfrm>
            <a:prstGeom prst="rect">
              <a:avLst/>
            </a:prstGeom>
          </p:spPr>
        </p:pic>
        <p:sp>
          <p:nvSpPr>
            <p:cNvPr id="13" name="Left Arrow 12">
              <a:extLst>
                <a:ext uri="{FF2B5EF4-FFF2-40B4-BE49-F238E27FC236}">
                  <a16:creationId xmlns:a16="http://schemas.microsoft.com/office/drawing/2014/main" id="{DB3C19C0-4FCE-BB42-9446-612F95277374}"/>
                </a:ext>
              </a:extLst>
            </p:cNvPr>
            <p:cNvSpPr/>
            <p:nvPr/>
          </p:nvSpPr>
          <p:spPr bwMode="gray">
            <a:xfrm rot="1324245">
              <a:off x="9079314" y="3770600"/>
              <a:ext cx="892916" cy="366586"/>
            </a:xfrm>
            <a:prstGeom prst="leftArrow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Text Placeholder 5">
              <a:extLst>
                <a:ext uri="{FF2B5EF4-FFF2-40B4-BE49-F238E27FC236}">
                  <a16:creationId xmlns:a16="http://schemas.microsoft.com/office/drawing/2014/main" id="{E06EED76-B339-274D-AF3A-D6DC918555BE}"/>
                </a:ext>
              </a:extLst>
            </p:cNvPr>
            <p:cNvSpPr txBox="1">
              <a:spLocks/>
            </p:cNvSpPr>
            <p:nvPr/>
          </p:nvSpPr>
          <p:spPr>
            <a:xfrm>
              <a:off x="9525772" y="4291512"/>
              <a:ext cx="2666228" cy="507833"/>
            </a:xfrm>
            <a:prstGeom prst="rect">
              <a:avLst/>
            </a:prstGeom>
          </p:spPr>
          <p:txBody>
            <a:bodyPr vert="horz" lIns="0" tIns="0" rIns="0" bIns="0" rtlCol="0" anchor="t">
              <a:noAutofit/>
            </a:bodyPr>
            <a:lstStyle>
              <a:lvl1pPr marL="0" indent="0" algn="l" defTabSz="914400" rtl="0" eaLnBrk="1" latinLnBrk="0" hangingPunct="1">
                <a:lnSpc>
                  <a:spcPct val="95000"/>
                </a:lnSpc>
                <a:spcBef>
                  <a:spcPts val="1200"/>
                </a:spcBef>
                <a:buFont typeface="Arial" panose="020B0604020202020204" pitchFamily="34" charset="0"/>
                <a:buNone/>
                <a:defRPr sz="2000" b="0" kern="1200">
                  <a:solidFill>
                    <a:schemeClr val="accent3"/>
                  </a:solidFill>
                  <a:latin typeface="Avenir Book" charset="0"/>
                  <a:ea typeface="Avenir Book" charset="0"/>
                  <a:cs typeface="Avenir Book" charset="0"/>
                </a:defRPr>
              </a:lvl1pPr>
              <a:lvl2pPr marL="457200" indent="0" algn="l" defTabSz="914400" rtl="0" eaLnBrk="1" latinLnBrk="0" hangingPunct="1">
                <a:lnSpc>
                  <a:spcPct val="85000"/>
                </a:lnSpc>
                <a:spcBef>
                  <a:spcPts val="400"/>
                </a:spcBef>
                <a:spcAft>
                  <a:spcPts val="200"/>
                </a:spcAft>
                <a:buFont typeface="Arial" panose="020B0604020202020204" pitchFamily="34" charset="0"/>
                <a:buNone/>
                <a:defRPr sz="2000" b="1" kern="1200">
                  <a:solidFill>
                    <a:schemeClr val="tx2"/>
                  </a:solidFill>
                  <a:latin typeface="Avenir Book" charset="0"/>
                  <a:ea typeface="Avenir Book" charset="0"/>
                  <a:cs typeface="Avenir Book" charset="0"/>
                </a:defRPr>
              </a:lvl2pPr>
              <a:lvl3pPr marL="914400" indent="0" algn="l" defTabSz="914400" rtl="0" eaLnBrk="1" latinLnBrk="0" hangingPunct="1">
                <a:lnSpc>
                  <a:spcPct val="85000"/>
                </a:lnSpc>
                <a:spcBef>
                  <a:spcPts val="400"/>
                </a:spcBef>
                <a:spcAft>
                  <a:spcPts val="200"/>
                </a:spcAft>
                <a:buFont typeface="Arial" panose="020B0604020202020204" pitchFamily="34" charset="0"/>
                <a:buNone/>
                <a:defRPr sz="1800" b="1" kern="1200">
                  <a:solidFill>
                    <a:schemeClr val="tx2"/>
                  </a:solidFill>
                  <a:latin typeface="Avenir Book" charset="0"/>
                  <a:ea typeface="Avenir Book" charset="0"/>
                  <a:cs typeface="Avenir Book" charset="0"/>
                </a:defRPr>
              </a:lvl3pPr>
              <a:lvl4pPr marL="1371600" indent="0" algn="l" defTabSz="914400" rtl="0" eaLnBrk="1" latinLnBrk="0" hangingPunct="1">
                <a:lnSpc>
                  <a:spcPct val="85000"/>
                </a:lnSpc>
                <a:spcBef>
                  <a:spcPts val="400"/>
                </a:spcBef>
                <a:spcAft>
                  <a:spcPts val="200"/>
                </a:spcAft>
                <a:buFont typeface="Arial" panose="020B0604020202020204" pitchFamily="34" charset="0"/>
                <a:buNone/>
                <a:defRPr sz="1600" b="1" kern="1200">
                  <a:solidFill>
                    <a:schemeClr val="tx2"/>
                  </a:solidFill>
                  <a:latin typeface="Avenir Book" charset="0"/>
                  <a:ea typeface="Avenir Book" charset="0"/>
                  <a:cs typeface="Avenir Book" charset="0"/>
                </a:defRPr>
              </a:lvl4pPr>
              <a:lvl5pPr marL="1828800" indent="0" algn="l" defTabSz="914400" rtl="0" eaLnBrk="1" latinLnBrk="0" hangingPunct="1">
                <a:lnSpc>
                  <a:spcPct val="85000"/>
                </a:lnSpc>
                <a:spcBef>
                  <a:spcPts val="400"/>
                </a:spcBef>
                <a:spcAft>
                  <a:spcPts val="200"/>
                </a:spcAft>
                <a:buFont typeface="Arial" panose="020B0604020202020204" pitchFamily="34" charset="0"/>
                <a:buNone/>
                <a:defRPr sz="1600" b="1" kern="1200">
                  <a:solidFill>
                    <a:schemeClr val="tx2"/>
                  </a:solidFill>
                  <a:latin typeface="Avenir Book" charset="0"/>
                  <a:ea typeface="Avenir Book" charset="0"/>
                  <a:cs typeface="Avenir Book" charset="0"/>
                </a:defRPr>
              </a:lvl5pPr>
              <a:lvl6pPr marL="2286000" indent="0" algn="l" defTabSz="914400" rtl="0" eaLnBrk="1" latinLnBrk="0" hangingPunct="1">
                <a:lnSpc>
                  <a:spcPct val="90000"/>
                </a:lnSpc>
                <a:spcBef>
                  <a:spcPts val="12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rtl="0" eaLnBrk="1" latinLnBrk="0" hangingPunct="1">
                <a:lnSpc>
                  <a:spcPct val="11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rtl="0" eaLnBrk="1" latinLnBrk="0" hangingPunct="1">
                <a:lnSpc>
                  <a:spcPct val="85000"/>
                </a:lnSpc>
                <a:spcBef>
                  <a:spcPts val="400"/>
                </a:spcBef>
                <a:spcAft>
                  <a:spcPts val="200"/>
                </a:spcAft>
                <a:buClr>
                  <a:schemeClr val="bg2"/>
                </a:buClr>
                <a:buFont typeface="Arial" panose="020B0604020202020204" pitchFamily="34" charset="0"/>
                <a:buNone/>
                <a:defRPr sz="1600" b="1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3657600" marR="0" indent="0" algn="l" defTabSz="914400" rtl="0" eaLnBrk="1" fontAlgn="auto" latinLnBrk="0" hangingPunct="1">
                <a:lnSpc>
                  <a:spcPct val="85000"/>
                </a:lnSpc>
                <a:spcBef>
                  <a:spcPts val="400"/>
                </a:spcBef>
                <a:spcAft>
                  <a:spcPts val="200"/>
                </a:spcAft>
                <a:buClr>
                  <a:schemeClr val="bg2"/>
                </a:buClr>
                <a:buSzTx/>
                <a:buFont typeface="Arial" panose="020B0604020202020204" pitchFamily="34" charset="0"/>
                <a:buNone/>
                <a:tabLst/>
                <a:defRPr sz="1600" b="1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b="1" dirty="0"/>
                <a:t>When Map data exists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40454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Offline Map Matching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US" b="1" dirty="0"/>
              <a:t>What/How/Why</a:t>
            </a: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CF19332B-E15B-4017-B769-30813EA9B963}"/>
              </a:ext>
            </a:extLst>
          </p:cNvPr>
          <p:cNvSpPr txBox="1">
            <a:spLocks/>
          </p:cNvSpPr>
          <p:nvPr/>
        </p:nvSpPr>
        <p:spPr>
          <a:xfrm>
            <a:off x="5211806" y="1800797"/>
            <a:ext cx="6654799" cy="3441077"/>
          </a:xfrm>
          <a:prstGeom prst="rect">
            <a:avLst/>
          </a:prstGeom>
        </p:spPr>
        <p:txBody>
          <a:bodyPr/>
          <a:lstStyle>
            <a:lvl1pPr marL="169863" indent="-169863" algn="l" defTabSz="914400" rtl="0" eaLnBrk="1" latinLnBrk="0" hangingPunct="1">
              <a:lnSpc>
                <a:spcPct val="95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346075" indent="-176213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514350" indent="-168275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684213" indent="-169863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860425" indent="-176213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​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69863" indent="-169863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41313" marR="0" indent="-173038" algn="l" defTabSz="914400" rtl="0" eaLnBrk="1" fontAlgn="auto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Clr>
                <a:schemeClr val="bg2"/>
              </a:buClr>
              <a:buSzTx/>
              <a:buFont typeface="Arial" panose="020B0604020202020204" pitchFamily="34" charset="0"/>
              <a:buChar char="•"/>
              <a:tabLst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Give a sequence of GPS signals, find the most probable sequence of road segments</a:t>
            </a: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D2663ED3-FE08-8B44-87B9-00E1E686E8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814343"/>
            <a:ext cx="3761237" cy="431511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01642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Offline Map Matching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US" b="1" dirty="0"/>
              <a:t>What/How/Why/</a:t>
            </a:r>
          </a:p>
        </p:txBody>
      </p:sp>
      <p:pic>
        <p:nvPicPr>
          <p:cNvPr id="1028" name="Picture 4" descr="Map data (02017 Google ">
            <a:extLst>
              <a:ext uri="{FF2B5EF4-FFF2-40B4-BE49-F238E27FC236}">
                <a16:creationId xmlns:a16="http://schemas.microsoft.com/office/drawing/2014/main" id="{939D23B1-6BF1-D44E-A06B-3A0246662C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8396" y="2010601"/>
            <a:ext cx="3577212" cy="1893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F29E8A0-F095-B345-BAA2-8D8D3870562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82064" y="1813154"/>
            <a:ext cx="3144275" cy="25894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11131D0-FF71-9C4C-BA42-B179E349EA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6393" y="1813154"/>
            <a:ext cx="3556585" cy="2439641"/>
          </a:xfrm>
          <a:prstGeom prst="rect">
            <a:avLst/>
          </a:prstGeom>
        </p:spPr>
      </p:pic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3C035308-D82C-0D4F-AB05-8B6B05E9E6B1}"/>
              </a:ext>
            </a:extLst>
          </p:cNvPr>
          <p:cNvSpPr txBox="1">
            <a:spLocks/>
          </p:cNvSpPr>
          <p:nvPr/>
        </p:nvSpPr>
        <p:spPr>
          <a:xfrm>
            <a:off x="301961" y="4960064"/>
            <a:ext cx="2813222" cy="443654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 b="0" kern="1200">
                <a:solidFill>
                  <a:schemeClr val="accent3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4572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9144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18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13716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18288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Clr>
                <a:schemeClr val="bg2"/>
              </a:buClr>
              <a:buFont typeface="Arial" panose="020B0604020202020204" pitchFamily="34" charset="0"/>
              <a:buNone/>
              <a:defRPr sz="16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marR="0" indent="0" algn="l" defTabSz="914400" rtl="0" eaLnBrk="1" fontAlgn="auto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Clr>
                <a:schemeClr val="bg2"/>
              </a:buClr>
              <a:buSzTx/>
              <a:buFont typeface="Arial" panose="020B0604020202020204" pitchFamily="34" charset="0"/>
              <a:buNone/>
              <a:tabLst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Noise &amp; Sparseness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53B3E826-0B21-5240-9D17-AB5312F9822C}"/>
              </a:ext>
            </a:extLst>
          </p:cNvPr>
          <p:cNvSpPr txBox="1">
            <a:spLocks/>
          </p:cNvSpPr>
          <p:nvPr/>
        </p:nvSpPr>
        <p:spPr>
          <a:xfrm>
            <a:off x="4782064" y="4956911"/>
            <a:ext cx="2813222" cy="443654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 b="0" kern="1200">
                <a:solidFill>
                  <a:schemeClr val="accent3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4572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9144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18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13716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18288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Clr>
                <a:schemeClr val="bg2"/>
              </a:buClr>
              <a:buFont typeface="Arial" panose="020B0604020202020204" pitchFamily="34" charset="0"/>
              <a:buNone/>
              <a:defRPr sz="16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marR="0" indent="0" algn="l" defTabSz="914400" rtl="0" eaLnBrk="1" fontAlgn="auto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Clr>
                <a:schemeClr val="bg2"/>
              </a:buClr>
              <a:buSzTx/>
              <a:buFont typeface="Arial" panose="020B0604020202020204" pitchFamily="34" charset="0"/>
              <a:buNone/>
              <a:tabLst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Missing GPS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7A325CC4-C345-6742-94AE-4A05EAF84658}"/>
              </a:ext>
            </a:extLst>
          </p:cNvPr>
          <p:cNvSpPr txBox="1">
            <a:spLocks/>
          </p:cNvSpPr>
          <p:nvPr/>
        </p:nvSpPr>
        <p:spPr>
          <a:xfrm>
            <a:off x="8613913" y="4956911"/>
            <a:ext cx="3276128" cy="443654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 b="0" kern="1200">
                <a:solidFill>
                  <a:schemeClr val="accent3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4572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9144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18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13716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18288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Clr>
                <a:schemeClr val="bg2"/>
              </a:buClr>
              <a:buFont typeface="Arial" panose="020B0604020202020204" pitchFamily="34" charset="0"/>
              <a:buNone/>
              <a:defRPr sz="16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marR="0" indent="0" algn="l" defTabSz="914400" rtl="0" eaLnBrk="1" fontAlgn="auto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Clr>
                <a:schemeClr val="bg2"/>
              </a:buClr>
              <a:buSzTx/>
              <a:buFont typeface="Arial" panose="020B0604020202020204" pitchFamily="34" charset="0"/>
              <a:buNone/>
              <a:tabLst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Wrong/Complex Map Data</a:t>
            </a:r>
          </a:p>
        </p:txBody>
      </p:sp>
    </p:spTree>
    <p:extLst>
      <p:ext uri="{BB962C8B-B14F-4D97-AF65-F5344CB8AC3E}">
        <p14:creationId xmlns:p14="http://schemas.microsoft.com/office/powerpoint/2010/main" val="367341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Offline Map Matching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US" b="1" dirty="0"/>
              <a:t>What/How/Why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BA9FF4A-996C-AA4A-B700-EEFA2AFD125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0386" y="2841287"/>
            <a:ext cx="2344118" cy="203963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5B69645-8923-E049-A64A-F204DE3054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9011" y="2841287"/>
            <a:ext cx="5553848" cy="22848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7F1200-3718-0D45-9590-40195C38B32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78594" y="2560669"/>
            <a:ext cx="2928055" cy="2600867"/>
          </a:xfrm>
          <a:prstGeom prst="rect">
            <a:avLst/>
          </a:prstGeom>
        </p:spPr>
      </p:pic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25E6FAF5-F66C-C543-B2E9-52782365EA64}"/>
              </a:ext>
            </a:extLst>
          </p:cNvPr>
          <p:cNvSpPr txBox="1">
            <a:spLocks/>
          </p:cNvSpPr>
          <p:nvPr/>
        </p:nvSpPr>
        <p:spPr>
          <a:xfrm>
            <a:off x="290386" y="5399902"/>
            <a:ext cx="2813222" cy="443654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 b="0" kern="1200">
                <a:solidFill>
                  <a:schemeClr val="accent3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4572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9144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18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13716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18288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Clr>
                <a:schemeClr val="bg2"/>
              </a:buClr>
              <a:buFont typeface="Arial" panose="020B0604020202020204" pitchFamily="34" charset="0"/>
              <a:buNone/>
              <a:defRPr sz="16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marR="0" indent="0" algn="l" defTabSz="914400" rtl="0" eaLnBrk="1" fontAlgn="auto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Clr>
                <a:schemeClr val="bg2"/>
              </a:buClr>
              <a:buSzTx/>
              <a:buFont typeface="Arial" panose="020B0604020202020204" pitchFamily="34" charset="0"/>
              <a:buNone/>
              <a:tabLst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Historic/Live traffic/ETA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EED4842C-5479-7041-AC53-A1B299A0C423}"/>
              </a:ext>
            </a:extLst>
          </p:cNvPr>
          <p:cNvSpPr txBox="1">
            <a:spLocks/>
          </p:cNvSpPr>
          <p:nvPr/>
        </p:nvSpPr>
        <p:spPr>
          <a:xfrm>
            <a:off x="4525754" y="5399902"/>
            <a:ext cx="2813222" cy="443654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 b="0" kern="1200">
                <a:solidFill>
                  <a:schemeClr val="accent3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4572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9144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18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13716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18288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Clr>
                <a:schemeClr val="bg2"/>
              </a:buClr>
              <a:buFont typeface="Arial" panose="020B0604020202020204" pitchFamily="34" charset="0"/>
              <a:buNone/>
              <a:defRPr sz="16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marR="0" indent="0" algn="l" defTabSz="914400" rtl="0" eaLnBrk="1" fontAlgn="auto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Clr>
                <a:schemeClr val="bg2"/>
              </a:buClr>
              <a:buSzTx/>
              <a:buFont typeface="Arial" panose="020B0604020202020204" pitchFamily="34" charset="0"/>
              <a:buNone/>
              <a:tabLst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Enhance map data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9E1E9EEC-39FF-AC44-840A-7433C258EEE5}"/>
              </a:ext>
            </a:extLst>
          </p:cNvPr>
          <p:cNvSpPr txBox="1">
            <a:spLocks/>
          </p:cNvSpPr>
          <p:nvPr/>
        </p:nvSpPr>
        <p:spPr>
          <a:xfrm>
            <a:off x="8761122" y="5399902"/>
            <a:ext cx="2813222" cy="443654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 b="0" kern="1200">
                <a:solidFill>
                  <a:schemeClr val="accent3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4572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9144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18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13716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18288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Clr>
                <a:schemeClr val="bg2"/>
              </a:buClr>
              <a:buFont typeface="Arial" panose="020B0604020202020204" pitchFamily="34" charset="0"/>
              <a:buNone/>
              <a:defRPr sz="16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marR="0" indent="0" algn="l" defTabSz="914400" rtl="0" eaLnBrk="1" fontAlgn="auto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Clr>
                <a:schemeClr val="bg2"/>
              </a:buClr>
              <a:buSzTx/>
              <a:buFont typeface="Arial" panose="020B0604020202020204" pitchFamily="34" charset="0"/>
              <a:buNone/>
              <a:tabLst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User pattern</a:t>
            </a:r>
          </a:p>
        </p:txBody>
      </p:sp>
    </p:spTree>
    <p:extLst>
      <p:ext uri="{BB962C8B-B14F-4D97-AF65-F5344CB8AC3E}">
        <p14:creationId xmlns:p14="http://schemas.microsoft.com/office/powerpoint/2010/main" val="3888195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-38100"/>
            <a:ext cx="11277600" cy="886397"/>
          </a:xfrm>
        </p:spPr>
        <p:txBody>
          <a:bodyPr/>
          <a:lstStyle/>
          <a:p>
            <a:r>
              <a:rPr lang="en-US" dirty="0"/>
              <a:t>Map Matching logic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0"/>
          </p:nvPr>
        </p:nvSpPr>
        <p:spPr>
          <a:xfrm>
            <a:off x="457200" y="861843"/>
            <a:ext cx="11277600" cy="443654"/>
          </a:xfrm>
        </p:spPr>
        <p:txBody>
          <a:bodyPr/>
          <a:lstStyle/>
          <a:p>
            <a:r>
              <a:rPr lang="en-US" b="1" dirty="0"/>
              <a:t>Lifecyle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3F8BAF5-9836-436E-830A-99ED7AE6ABBB}"/>
              </a:ext>
            </a:extLst>
          </p:cNvPr>
          <p:cNvSpPr/>
          <p:nvPr/>
        </p:nvSpPr>
        <p:spPr>
          <a:xfrm>
            <a:off x="371474" y="1428095"/>
            <a:ext cx="116109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600" b="0" i="0" dirty="0">
              <a:solidFill>
                <a:srgbClr val="232F3E"/>
              </a:solidFill>
              <a:effectLst/>
              <a:latin typeface="AmazonEmberLight"/>
            </a:endParaRP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2F20DA86-B4FF-4CB1-887F-81A85D31BD0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54528408"/>
              </p:ext>
            </p:extLst>
          </p:nvPr>
        </p:nvGraphicFramePr>
        <p:xfrm>
          <a:off x="1012825" y="1014941"/>
          <a:ext cx="404109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8" name="Picture 4" descr="Map data (02017 Google ">
            <a:extLst>
              <a:ext uri="{FF2B5EF4-FFF2-40B4-BE49-F238E27FC236}">
                <a16:creationId xmlns:a16="http://schemas.microsoft.com/office/drawing/2014/main" id="{34F444BC-2D88-E444-B7C9-0917F90311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30023" y="1766649"/>
            <a:ext cx="4976319" cy="2634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0BAF6B7-3B2A-0C46-A6A5-11A586E2B0E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49820" y="3376852"/>
            <a:ext cx="2329355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425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-38100"/>
            <a:ext cx="11277600" cy="886397"/>
          </a:xfrm>
        </p:spPr>
        <p:txBody>
          <a:bodyPr/>
          <a:lstStyle/>
          <a:p>
            <a:r>
              <a:rPr lang="en-US" dirty="0"/>
              <a:t>Map Matching logic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0"/>
          </p:nvPr>
        </p:nvSpPr>
        <p:spPr>
          <a:xfrm>
            <a:off x="457200" y="861843"/>
            <a:ext cx="11277600" cy="443654"/>
          </a:xfrm>
        </p:spPr>
        <p:txBody>
          <a:bodyPr/>
          <a:lstStyle/>
          <a:p>
            <a:r>
              <a:rPr lang="en-US" b="1" dirty="0"/>
              <a:t>Lifecyle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3F8BAF5-9836-436E-830A-99ED7AE6ABBB}"/>
              </a:ext>
            </a:extLst>
          </p:cNvPr>
          <p:cNvSpPr/>
          <p:nvPr/>
        </p:nvSpPr>
        <p:spPr>
          <a:xfrm>
            <a:off x="371474" y="1428095"/>
            <a:ext cx="116109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600" b="0" i="0" dirty="0">
              <a:solidFill>
                <a:srgbClr val="232F3E"/>
              </a:solidFill>
              <a:effectLst/>
              <a:latin typeface="AmazonEmberLight"/>
            </a:endParaRP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2F20DA86-B4FF-4CB1-887F-81A85D31BD0D}"/>
              </a:ext>
            </a:extLst>
          </p:cNvPr>
          <p:cNvGraphicFramePr/>
          <p:nvPr>
            <p:extLst/>
          </p:nvPr>
        </p:nvGraphicFramePr>
        <p:xfrm>
          <a:off x="1012825" y="1014941"/>
          <a:ext cx="404109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2B85F65-6F55-9546-AE87-E892F0FEEAA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76962" y="1428095"/>
            <a:ext cx="4906588" cy="4072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910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-38100"/>
            <a:ext cx="11277600" cy="886397"/>
          </a:xfrm>
        </p:spPr>
        <p:txBody>
          <a:bodyPr/>
          <a:lstStyle/>
          <a:p>
            <a:r>
              <a:rPr lang="en-US" dirty="0"/>
              <a:t>Map Matching logic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0"/>
          </p:nvPr>
        </p:nvSpPr>
        <p:spPr>
          <a:xfrm>
            <a:off x="457200" y="861843"/>
            <a:ext cx="11277600" cy="443654"/>
          </a:xfrm>
        </p:spPr>
        <p:txBody>
          <a:bodyPr/>
          <a:lstStyle/>
          <a:p>
            <a:r>
              <a:rPr lang="en-US" b="1" dirty="0"/>
              <a:t>Lifecyle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3F8BAF5-9836-436E-830A-99ED7AE6ABBB}"/>
              </a:ext>
            </a:extLst>
          </p:cNvPr>
          <p:cNvSpPr/>
          <p:nvPr/>
        </p:nvSpPr>
        <p:spPr>
          <a:xfrm>
            <a:off x="371474" y="1428095"/>
            <a:ext cx="116109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600" b="0" i="0" dirty="0">
              <a:solidFill>
                <a:srgbClr val="232F3E"/>
              </a:solidFill>
              <a:effectLst/>
              <a:latin typeface="AmazonEmberLight"/>
            </a:endParaRP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2F20DA86-B4FF-4CB1-887F-81A85D31BD0D}"/>
              </a:ext>
            </a:extLst>
          </p:cNvPr>
          <p:cNvGraphicFramePr/>
          <p:nvPr>
            <p:extLst/>
          </p:nvPr>
        </p:nvGraphicFramePr>
        <p:xfrm>
          <a:off x="1012825" y="1014941"/>
          <a:ext cx="404109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5F2AF07-BA3B-1648-B161-946C4938C4F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53915" y="952945"/>
            <a:ext cx="4906588" cy="2257029"/>
          </a:xfrm>
          <a:prstGeom prst="rect">
            <a:avLst/>
          </a:prstGeom>
        </p:spPr>
      </p:pic>
      <p:pic>
        <p:nvPicPr>
          <p:cNvPr id="8" name="Content Placeholder 6">
            <a:extLst>
              <a:ext uri="{FF2B5EF4-FFF2-40B4-BE49-F238E27FC236}">
                <a16:creationId xmlns:a16="http://schemas.microsoft.com/office/drawing/2014/main" id="{A4DA052A-39E5-6C44-8054-D6280FC708B1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4"/>
          <a:stretch/>
        </p:blipFill>
        <p:spPr>
          <a:xfrm>
            <a:off x="6339737" y="3904467"/>
            <a:ext cx="2091690" cy="2091690"/>
          </a:xfrm>
          <a:custGeom>
            <a:avLst/>
            <a:gdLst>
              <a:gd name="connsiteX0" fmla="*/ 1440180 w 2880360"/>
              <a:gd name="connsiteY0" fmla="*/ 0 h 2880360"/>
              <a:gd name="connsiteX1" fmla="*/ 2880360 w 2880360"/>
              <a:gd name="connsiteY1" fmla="*/ 1440180 h 2880360"/>
              <a:gd name="connsiteX2" fmla="*/ 1440180 w 2880360"/>
              <a:gd name="connsiteY2" fmla="*/ 2880360 h 2880360"/>
              <a:gd name="connsiteX3" fmla="*/ 0 w 2880360"/>
              <a:gd name="connsiteY3" fmla="*/ 1440180 h 2880360"/>
              <a:gd name="connsiteX4" fmla="*/ 1440180 w 2880360"/>
              <a:gd name="connsiteY4" fmla="*/ 0 h 2880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0360" h="2880360">
                <a:moveTo>
                  <a:pt x="1440180" y="0"/>
                </a:moveTo>
                <a:cubicBezTo>
                  <a:pt x="2235569" y="0"/>
                  <a:pt x="2880360" y="644791"/>
                  <a:pt x="2880360" y="1440180"/>
                </a:cubicBezTo>
                <a:cubicBezTo>
                  <a:pt x="2880360" y="2235569"/>
                  <a:pt x="2235569" y="2880360"/>
                  <a:pt x="1440180" y="2880360"/>
                </a:cubicBezTo>
                <a:cubicBezTo>
                  <a:pt x="644791" y="2880360"/>
                  <a:pt x="0" y="2235569"/>
                  <a:pt x="0" y="1440180"/>
                </a:cubicBezTo>
                <a:cubicBezTo>
                  <a:pt x="0" y="644791"/>
                  <a:pt x="644791" y="0"/>
                  <a:pt x="1440180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709677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-38100"/>
            <a:ext cx="11277600" cy="886397"/>
          </a:xfrm>
        </p:spPr>
        <p:txBody>
          <a:bodyPr/>
          <a:lstStyle/>
          <a:p>
            <a:r>
              <a:rPr lang="en-US" dirty="0"/>
              <a:t>Terminology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0"/>
          </p:nvPr>
        </p:nvSpPr>
        <p:spPr>
          <a:xfrm>
            <a:off x="487058" y="876002"/>
            <a:ext cx="11277600" cy="443654"/>
          </a:xfrm>
        </p:spPr>
        <p:txBody>
          <a:bodyPr/>
          <a:lstStyle/>
          <a:p>
            <a:endParaRPr lang="en-US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3F8BAF5-9836-436E-830A-99ED7AE6ABBB}"/>
              </a:ext>
            </a:extLst>
          </p:cNvPr>
          <p:cNvSpPr/>
          <p:nvPr/>
        </p:nvSpPr>
        <p:spPr>
          <a:xfrm>
            <a:off x="371474" y="1428095"/>
            <a:ext cx="116109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600" b="0" i="0" dirty="0">
              <a:solidFill>
                <a:srgbClr val="232F3E"/>
              </a:solidFill>
              <a:effectLst/>
              <a:latin typeface="AmazonEmberLight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FE287C3-B17A-3C4B-BAA8-A223A573C5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767" y="1505011"/>
            <a:ext cx="3886200" cy="41529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898028B-BEB4-D049-B433-DDB48D7831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7063" y="1519921"/>
            <a:ext cx="4178300" cy="4127500"/>
          </a:xfrm>
          <a:prstGeom prst="rect">
            <a:avLst/>
          </a:prstGeom>
        </p:spPr>
      </p:pic>
      <p:grpSp>
        <p:nvGrpSpPr>
          <p:cNvPr id="65" name="Group 64">
            <a:extLst>
              <a:ext uri="{FF2B5EF4-FFF2-40B4-BE49-F238E27FC236}">
                <a16:creationId xmlns:a16="http://schemas.microsoft.com/office/drawing/2014/main" id="{921E3EEC-D962-0D44-8278-9B19D9565B76}"/>
              </a:ext>
            </a:extLst>
          </p:cNvPr>
          <p:cNvGrpSpPr/>
          <p:nvPr/>
        </p:nvGrpSpPr>
        <p:grpSpPr>
          <a:xfrm>
            <a:off x="5543135" y="1532621"/>
            <a:ext cx="4178300" cy="4127500"/>
            <a:chOff x="0" y="0"/>
            <a:chExt cx="4178300" cy="4127500"/>
          </a:xfrm>
        </p:grpSpPr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E9A39F01-6F19-FE41-AC6A-970953B0EC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4178300" cy="4127500"/>
            </a:xfrm>
            <a:prstGeom prst="rect">
              <a:avLst/>
            </a:prstGeom>
          </p:spPr>
        </p:pic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0D7DB5F1-41CF-FB43-84D4-EA3A410F6084}"/>
                </a:ext>
              </a:extLst>
            </p:cNvPr>
            <p:cNvGrpSpPr/>
            <p:nvPr/>
          </p:nvGrpSpPr>
          <p:grpSpPr>
            <a:xfrm>
              <a:off x="275855" y="231555"/>
              <a:ext cx="3381154" cy="3499293"/>
              <a:chOff x="275855" y="231555"/>
              <a:chExt cx="3381154" cy="3499293"/>
            </a:xfrm>
          </p:grpSpPr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E74D14B5-4114-0649-A962-2E18FE30645D}"/>
                  </a:ext>
                </a:extLst>
              </p:cNvPr>
              <p:cNvSpPr/>
              <p:nvPr/>
            </p:nvSpPr>
            <p:spPr>
              <a:xfrm>
                <a:off x="769974" y="3568406"/>
                <a:ext cx="162442" cy="162442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endParaRPr lang="en-US" sz="1100"/>
              </a:p>
            </p:txBody>
          </p:sp>
          <p:cxnSp>
            <p:nvCxnSpPr>
              <p:cNvPr id="69" name="Straight Arrow Connector 68">
                <a:extLst>
                  <a:ext uri="{FF2B5EF4-FFF2-40B4-BE49-F238E27FC236}">
                    <a16:creationId xmlns:a16="http://schemas.microsoft.com/office/drawing/2014/main" id="{F7D26948-23EF-E843-8BCA-C751061DA429}"/>
                  </a:ext>
                </a:extLst>
              </p:cNvPr>
              <p:cNvCxnSpPr/>
              <p:nvPr/>
            </p:nvCxnSpPr>
            <p:spPr>
              <a:xfrm flipV="1">
                <a:off x="438297" y="334926"/>
                <a:ext cx="2591686" cy="41348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Arrow Connector 69">
                <a:extLst>
                  <a:ext uri="{FF2B5EF4-FFF2-40B4-BE49-F238E27FC236}">
                    <a16:creationId xmlns:a16="http://schemas.microsoft.com/office/drawing/2014/main" id="{8B0620F8-858C-6448-BBA0-295C4ED8CFE2}"/>
                  </a:ext>
                </a:extLst>
              </p:cNvPr>
              <p:cNvCxnSpPr/>
              <p:nvPr/>
            </p:nvCxnSpPr>
            <p:spPr>
              <a:xfrm flipV="1">
                <a:off x="649767" y="1494171"/>
                <a:ext cx="1132367" cy="18932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Arrow Connector 70">
                <a:extLst>
                  <a:ext uri="{FF2B5EF4-FFF2-40B4-BE49-F238E27FC236}">
                    <a16:creationId xmlns:a16="http://schemas.microsoft.com/office/drawing/2014/main" id="{41E591EE-E210-A843-B95A-88A7057F6BDC}"/>
                  </a:ext>
                </a:extLst>
              </p:cNvPr>
              <p:cNvCxnSpPr/>
              <p:nvPr/>
            </p:nvCxnSpPr>
            <p:spPr>
              <a:xfrm flipV="1">
                <a:off x="935074" y="3231412"/>
                <a:ext cx="2591686" cy="41348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Arrow Connector 71">
                <a:extLst>
                  <a:ext uri="{FF2B5EF4-FFF2-40B4-BE49-F238E27FC236}">
                    <a16:creationId xmlns:a16="http://schemas.microsoft.com/office/drawing/2014/main" id="{59772661-8928-7841-B319-2CCAB7A31BE6}"/>
                  </a:ext>
                </a:extLst>
              </p:cNvPr>
              <p:cNvCxnSpPr/>
              <p:nvPr/>
            </p:nvCxnSpPr>
            <p:spPr>
              <a:xfrm flipH="1">
                <a:off x="726262" y="2256762"/>
                <a:ext cx="2615905" cy="43357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Arrow Connector 72">
                <a:extLst>
                  <a:ext uri="{FF2B5EF4-FFF2-40B4-BE49-F238E27FC236}">
                    <a16:creationId xmlns:a16="http://schemas.microsoft.com/office/drawing/2014/main" id="{C05033A5-94D2-3249-BC19-BB40418FC6AD}"/>
                  </a:ext>
                </a:extLst>
              </p:cNvPr>
              <p:cNvCxnSpPr/>
              <p:nvPr/>
            </p:nvCxnSpPr>
            <p:spPr>
              <a:xfrm>
                <a:off x="376568" y="863898"/>
                <a:ext cx="128181" cy="733645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Arrow Connector 73">
                <a:extLst>
                  <a:ext uri="{FF2B5EF4-FFF2-40B4-BE49-F238E27FC236}">
                    <a16:creationId xmlns:a16="http://schemas.microsoft.com/office/drawing/2014/main" id="{8EE87886-6C93-3F44-A73B-CD0BEBCC8E62}"/>
                  </a:ext>
                </a:extLst>
              </p:cNvPr>
              <p:cNvCxnSpPr/>
              <p:nvPr/>
            </p:nvCxnSpPr>
            <p:spPr>
              <a:xfrm>
                <a:off x="543736" y="1821123"/>
                <a:ext cx="128181" cy="733645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Arrow Connector 74">
                <a:extLst>
                  <a:ext uri="{FF2B5EF4-FFF2-40B4-BE49-F238E27FC236}">
                    <a16:creationId xmlns:a16="http://schemas.microsoft.com/office/drawing/2014/main" id="{B11DE295-86E9-BA47-B40B-ED297EA653BA}"/>
                  </a:ext>
                </a:extLst>
              </p:cNvPr>
              <p:cNvCxnSpPr/>
              <p:nvPr/>
            </p:nvCxnSpPr>
            <p:spPr>
              <a:xfrm>
                <a:off x="718288" y="2815268"/>
                <a:ext cx="128181" cy="733645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0293BEEF-AF15-0448-96B8-ABFD75AA0046}"/>
                  </a:ext>
                </a:extLst>
              </p:cNvPr>
              <p:cNvSpPr/>
              <p:nvPr/>
            </p:nvSpPr>
            <p:spPr>
              <a:xfrm>
                <a:off x="275855" y="681961"/>
                <a:ext cx="162442" cy="162442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endParaRPr lang="en-US" sz="1100"/>
              </a:p>
            </p:txBody>
          </p:sp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EAC2136E-E288-6C44-9B84-ADC03921F36C}"/>
                  </a:ext>
                </a:extLst>
              </p:cNvPr>
              <p:cNvSpPr/>
              <p:nvPr/>
            </p:nvSpPr>
            <p:spPr>
              <a:xfrm>
                <a:off x="420871" y="1609652"/>
                <a:ext cx="162442" cy="162442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endParaRPr lang="en-US" sz="1100"/>
              </a:p>
            </p:txBody>
          </p:sp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2792C7E6-7D81-9F4A-83ED-1F53EBFC2634}"/>
                  </a:ext>
                </a:extLst>
              </p:cNvPr>
              <p:cNvSpPr/>
              <p:nvPr/>
            </p:nvSpPr>
            <p:spPr>
              <a:xfrm>
                <a:off x="610191" y="2633332"/>
                <a:ext cx="162442" cy="162442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endParaRPr lang="en-US" sz="1100"/>
              </a:p>
            </p:txBody>
          </p:sp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83688D4F-EB09-A740-8203-C2F22F90FFD7}"/>
                  </a:ext>
                </a:extLst>
              </p:cNvPr>
              <p:cNvSpPr/>
              <p:nvPr/>
            </p:nvSpPr>
            <p:spPr>
              <a:xfrm>
                <a:off x="3022600" y="231555"/>
                <a:ext cx="162442" cy="162442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endParaRPr lang="en-US" sz="1100"/>
              </a:p>
            </p:txBody>
          </p:sp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C3643289-FDA2-5345-B4F1-086433F735A9}"/>
                  </a:ext>
                </a:extLst>
              </p:cNvPr>
              <p:cNvSpPr/>
              <p:nvPr/>
            </p:nvSpPr>
            <p:spPr>
              <a:xfrm>
                <a:off x="3167616" y="1181397"/>
                <a:ext cx="162442" cy="162442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endParaRPr lang="en-US" sz="1100"/>
              </a:p>
            </p:txBody>
          </p:sp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20C39385-4589-AD44-9547-228F39763D99}"/>
                  </a:ext>
                </a:extLst>
              </p:cNvPr>
              <p:cNvSpPr/>
              <p:nvPr/>
            </p:nvSpPr>
            <p:spPr>
              <a:xfrm>
                <a:off x="3327400" y="2160774"/>
                <a:ext cx="162442" cy="162442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endParaRPr lang="en-US" sz="1100"/>
              </a:p>
            </p:txBody>
          </p:sp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D0A37BFA-CCB5-3B48-B4A4-385C6B7E06C9}"/>
                  </a:ext>
                </a:extLst>
              </p:cNvPr>
              <p:cNvSpPr/>
              <p:nvPr/>
            </p:nvSpPr>
            <p:spPr>
              <a:xfrm>
                <a:off x="3494567" y="3125383"/>
                <a:ext cx="162442" cy="162442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endParaRPr lang="en-US" sz="1100"/>
              </a:p>
            </p:txBody>
          </p:sp>
          <p:cxnSp>
            <p:nvCxnSpPr>
              <p:cNvPr id="83" name="Straight Arrow Connector 82">
                <a:extLst>
                  <a:ext uri="{FF2B5EF4-FFF2-40B4-BE49-F238E27FC236}">
                    <a16:creationId xmlns:a16="http://schemas.microsoft.com/office/drawing/2014/main" id="{69F996A5-1419-B14B-B1C7-A930911E9E72}"/>
                  </a:ext>
                </a:extLst>
              </p:cNvPr>
              <p:cNvCxnSpPr/>
              <p:nvPr/>
            </p:nvCxnSpPr>
            <p:spPr>
              <a:xfrm flipH="1" flipV="1">
                <a:off x="3089053" y="408763"/>
                <a:ext cx="134975" cy="76259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Arrow Connector 83">
                <a:extLst>
                  <a:ext uri="{FF2B5EF4-FFF2-40B4-BE49-F238E27FC236}">
                    <a16:creationId xmlns:a16="http://schemas.microsoft.com/office/drawing/2014/main" id="{10B0A9E8-9B84-3342-9A8B-7A03F4A798AE}"/>
                  </a:ext>
                </a:extLst>
              </p:cNvPr>
              <p:cNvCxnSpPr/>
              <p:nvPr/>
            </p:nvCxnSpPr>
            <p:spPr>
              <a:xfrm flipH="1" flipV="1">
                <a:off x="3248836" y="1358605"/>
                <a:ext cx="134975" cy="76259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Arrow Connector 84">
                <a:extLst>
                  <a:ext uri="{FF2B5EF4-FFF2-40B4-BE49-F238E27FC236}">
                    <a16:creationId xmlns:a16="http://schemas.microsoft.com/office/drawing/2014/main" id="{ED29160F-281F-DC4E-8192-DEE4ADE64E20}"/>
                  </a:ext>
                </a:extLst>
              </p:cNvPr>
              <p:cNvCxnSpPr/>
              <p:nvPr/>
            </p:nvCxnSpPr>
            <p:spPr>
              <a:xfrm flipH="1" flipV="1">
                <a:off x="3416003" y="2323215"/>
                <a:ext cx="134975" cy="76259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750C8A39-C2D8-9D41-A4B7-5A3C35C43A0B}"/>
                  </a:ext>
                </a:extLst>
              </p:cNvPr>
              <p:cNvSpPr/>
              <p:nvPr/>
            </p:nvSpPr>
            <p:spPr>
              <a:xfrm>
                <a:off x="1813737" y="1400250"/>
                <a:ext cx="162442" cy="162442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endParaRPr lang="en-US" sz="1100"/>
              </a:p>
            </p:txBody>
          </p:sp>
          <p:cxnSp>
            <p:nvCxnSpPr>
              <p:cNvPr id="87" name="Straight Arrow Connector 86">
                <a:extLst>
                  <a:ext uri="{FF2B5EF4-FFF2-40B4-BE49-F238E27FC236}">
                    <a16:creationId xmlns:a16="http://schemas.microsoft.com/office/drawing/2014/main" id="{1F4BBDA3-E3E3-E647-8541-81037227F4F7}"/>
                  </a:ext>
                </a:extLst>
              </p:cNvPr>
              <p:cNvCxnSpPr/>
              <p:nvPr/>
            </p:nvCxnSpPr>
            <p:spPr>
              <a:xfrm flipV="1">
                <a:off x="2020481" y="1277385"/>
                <a:ext cx="1132367" cy="18932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7DC6C963-DF89-044C-9CCB-5FFE30362165}"/>
              </a:ext>
            </a:extLst>
          </p:cNvPr>
          <p:cNvGrpSpPr/>
          <p:nvPr/>
        </p:nvGrpSpPr>
        <p:grpSpPr>
          <a:xfrm>
            <a:off x="5818400" y="1764176"/>
            <a:ext cx="3381154" cy="3499293"/>
            <a:chOff x="0" y="0"/>
            <a:chExt cx="3381154" cy="3499293"/>
          </a:xfrm>
        </p:grpSpPr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3754ED5C-5AF6-0B41-A278-11BB6BF3DD67}"/>
                </a:ext>
              </a:extLst>
            </p:cNvPr>
            <p:cNvSpPr/>
            <p:nvPr/>
          </p:nvSpPr>
          <p:spPr>
            <a:xfrm>
              <a:off x="494119" y="3336851"/>
              <a:ext cx="162442" cy="162442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en-US" sz="1100"/>
            </a:p>
          </p:txBody>
        </p:sp>
        <p:cxnSp>
          <p:nvCxnSpPr>
            <p:cNvPr id="111" name="Straight Arrow Connector 110">
              <a:extLst>
                <a:ext uri="{FF2B5EF4-FFF2-40B4-BE49-F238E27FC236}">
                  <a16:creationId xmlns:a16="http://schemas.microsoft.com/office/drawing/2014/main" id="{A15E497F-7826-1E4F-BE25-503A628D69EE}"/>
                </a:ext>
              </a:extLst>
            </p:cNvPr>
            <p:cNvCxnSpPr/>
            <p:nvPr/>
          </p:nvCxnSpPr>
          <p:spPr>
            <a:xfrm flipV="1">
              <a:off x="162442" y="103371"/>
              <a:ext cx="2591686" cy="413489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Arrow Connector 111">
              <a:extLst>
                <a:ext uri="{FF2B5EF4-FFF2-40B4-BE49-F238E27FC236}">
                  <a16:creationId xmlns:a16="http://schemas.microsoft.com/office/drawing/2014/main" id="{98D6DC33-A403-0B41-AC81-D33461F51730}"/>
                </a:ext>
              </a:extLst>
            </p:cNvPr>
            <p:cNvCxnSpPr/>
            <p:nvPr/>
          </p:nvCxnSpPr>
          <p:spPr>
            <a:xfrm flipV="1">
              <a:off x="373912" y="1262616"/>
              <a:ext cx="1132367" cy="18932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2C5EA45C-93E5-9745-AD59-4D52DB7C8FC8}"/>
                </a:ext>
              </a:extLst>
            </p:cNvPr>
            <p:cNvCxnSpPr/>
            <p:nvPr/>
          </p:nvCxnSpPr>
          <p:spPr>
            <a:xfrm flipV="1">
              <a:off x="659219" y="2999857"/>
              <a:ext cx="2591686" cy="413489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Arrow Connector 113">
              <a:extLst>
                <a:ext uri="{FF2B5EF4-FFF2-40B4-BE49-F238E27FC236}">
                  <a16:creationId xmlns:a16="http://schemas.microsoft.com/office/drawing/2014/main" id="{C99F0A3E-AE3F-3243-9F96-DA8D5C958614}"/>
                </a:ext>
              </a:extLst>
            </p:cNvPr>
            <p:cNvCxnSpPr/>
            <p:nvPr/>
          </p:nvCxnSpPr>
          <p:spPr>
            <a:xfrm flipH="1">
              <a:off x="450407" y="2025207"/>
              <a:ext cx="2615905" cy="433572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Arrow Connector 114">
              <a:extLst>
                <a:ext uri="{FF2B5EF4-FFF2-40B4-BE49-F238E27FC236}">
                  <a16:creationId xmlns:a16="http://schemas.microsoft.com/office/drawing/2014/main" id="{D53562FD-22D4-E24B-ACDA-128E9885CEAD}"/>
                </a:ext>
              </a:extLst>
            </p:cNvPr>
            <p:cNvCxnSpPr/>
            <p:nvPr/>
          </p:nvCxnSpPr>
          <p:spPr>
            <a:xfrm>
              <a:off x="100713" y="632343"/>
              <a:ext cx="128181" cy="733645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4456C978-1C95-3E4F-B3FE-BBF105FCBF93}"/>
                </a:ext>
              </a:extLst>
            </p:cNvPr>
            <p:cNvCxnSpPr/>
            <p:nvPr/>
          </p:nvCxnSpPr>
          <p:spPr>
            <a:xfrm>
              <a:off x="267881" y="1589568"/>
              <a:ext cx="128181" cy="733645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Arrow Connector 116">
              <a:extLst>
                <a:ext uri="{FF2B5EF4-FFF2-40B4-BE49-F238E27FC236}">
                  <a16:creationId xmlns:a16="http://schemas.microsoft.com/office/drawing/2014/main" id="{3F66FED8-8787-364A-9224-B97E00FC46D4}"/>
                </a:ext>
              </a:extLst>
            </p:cNvPr>
            <p:cNvCxnSpPr/>
            <p:nvPr/>
          </p:nvCxnSpPr>
          <p:spPr>
            <a:xfrm>
              <a:off x="442433" y="2583713"/>
              <a:ext cx="128181" cy="733645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EB25ADEF-8A93-AF47-8E10-729310985DAE}"/>
                </a:ext>
              </a:extLst>
            </p:cNvPr>
            <p:cNvSpPr/>
            <p:nvPr/>
          </p:nvSpPr>
          <p:spPr>
            <a:xfrm>
              <a:off x="0" y="450406"/>
              <a:ext cx="162442" cy="162442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en-US" sz="1100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E2397321-A1E2-1C48-9049-C1B0AC75FE9A}"/>
                </a:ext>
              </a:extLst>
            </p:cNvPr>
            <p:cNvSpPr/>
            <p:nvPr/>
          </p:nvSpPr>
          <p:spPr>
            <a:xfrm>
              <a:off x="145016" y="1378097"/>
              <a:ext cx="162442" cy="162442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en-US" sz="1100"/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F757837C-0892-F640-A9FC-FD665B072E96}"/>
                </a:ext>
              </a:extLst>
            </p:cNvPr>
            <p:cNvSpPr/>
            <p:nvPr/>
          </p:nvSpPr>
          <p:spPr>
            <a:xfrm>
              <a:off x="334336" y="2401777"/>
              <a:ext cx="162442" cy="162442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en-US" sz="1100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8EC26DA2-DCD7-E544-927E-2C044DF98628}"/>
                </a:ext>
              </a:extLst>
            </p:cNvPr>
            <p:cNvSpPr/>
            <p:nvPr/>
          </p:nvSpPr>
          <p:spPr>
            <a:xfrm>
              <a:off x="2746745" y="0"/>
              <a:ext cx="162442" cy="162442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en-US" sz="1100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7D709A42-78FD-7043-B4B3-6F5447626CAE}"/>
                </a:ext>
              </a:extLst>
            </p:cNvPr>
            <p:cNvSpPr/>
            <p:nvPr/>
          </p:nvSpPr>
          <p:spPr>
            <a:xfrm>
              <a:off x="2891761" y="949842"/>
              <a:ext cx="162442" cy="162442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en-US" sz="1100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7C28827F-9A57-8442-96B4-A4D951840565}"/>
                </a:ext>
              </a:extLst>
            </p:cNvPr>
            <p:cNvSpPr/>
            <p:nvPr/>
          </p:nvSpPr>
          <p:spPr>
            <a:xfrm>
              <a:off x="3051545" y="1929219"/>
              <a:ext cx="162442" cy="162442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en-US" sz="1100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1CE46530-546A-F941-8CE3-FCECD3FB89A9}"/>
                </a:ext>
              </a:extLst>
            </p:cNvPr>
            <p:cNvSpPr/>
            <p:nvPr/>
          </p:nvSpPr>
          <p:spPr>
            <a:xfrm>
              <a:off x="3218712" y="2893828"/>
              <a:ext cx="162442" cy="162442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en-US" sz="1100"/>
            </a:p>
          </p:txBody>
        </p:sp>
        <p:cxnSp>
          <p:nvCxnSpPr>
            <p:cNvPr id="125" name="Straight Arrow Connector 124">
              <a:extLst>
                <a:ext uri="{FF2B5EF4-FFF2-40B4-BE49-F238E27FC236}">
                  <a16:creationId xmlns:a16="http://schemas.microsoft.com/office/drawing/2014/main" id="{23661DAB-171F-A645-BDDA-D8BAEBD628EA}"/>
                </a:ext>
              </a:extLst>
            </p:cNvPr>
            <p:cNvCxnSpPr/>
            <p:nvPr/>
          </p:nvCxnSpPr>
          <p:spPr>
            <a:xfrm flipH="1" flipV="1">
              <a:off x="2813198" y="177208"/>
              <a:ext cx="134975" cy="762593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Arrow Connector 125">
              <a:extLst>
                <a:ext uri="{FF2B5EF4-FFF2-40B4-BE49-F238E27FC236}">
                  <a16:creationId xmlns:a16="http://schemas.microsoft.com/office/drawing/2014/main" id="{DF367A83-8620-4043-B5BA-0EFA2B283282}"/>
                </a:ext>
              </a:extLst>
            </p:cNvPr>
            <p:cNvCxnSpPr/>
            <p:nvPr/>
          </p:nvCxnSpPr>
          <p:spPr>
            <a:xfrm flipH="1" flipV="1">
              <a:off x="2972981" y="1127050"/>
              <a:ext cx="134975" cy="762593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Arrow Connector 126">
              <a:extLst>
                <a:ext uri="{FF2B5EF4-FFF2-40B4-BE49-F238E27FC236}">
                  <a16:creationId xmlns:a16="http://schemas.microsoft.com/office/drawing/2014/main" id="{74EB2E77-19D3-3042-83C8-9E0C4260B59E}"/>
                </a:ext>
              </a:extLst>
            </p:cNvPr>
            <p:cNvCxnSpPr/>
            <p:nvPr/>
          </p:nvCxnSpPr>
          <p:spPr>
            <a:xfrm flipH="1" flipV="1">
              <a:off x="3140148" y="2091660"/>
              <a:ext cx="134975" cy="762593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C661A3F4-11D8-9C43-8086-AE8CAB51FD17}"/>
                </a:ext>
              </a:extLst>
            </p:cNvPr>
            <p:cNvSpPr/>
            <p:nvPr/>
          </p:nvSpPr>
          <p:spPr>
            <a:xfrm>
              <a:off x="1537882" y="1168695"/>
              <a:ext cx="162442" cy="162442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en-US" sz="1100"/>
            </a:p>
          </p:txBody>
        </p:sp>
        <p:cxnSp>
          <p:nvCxnSpPr>
            <p:cNvPr id="129" name="Straight Arrow Connector 128">
              <a:extLst>
                <a:ext uri="{FF2B5EF4-FFF2-40B4-BE49-F238E27FC236}">
                  <a16:creationId xmlns:a16="http://schemas.microsoft.com/office/drawing/2014/main" id="{C520C254-4329-744F-AEE4-EB00AA54D76A}"/>
                </a:ext>
              </a:extLst>
            </p:cNvPr>
            <p:cNvCxnSpPr/>
            <p:nvPr/>
          </p:nvCxnSpPr>
          <p:spPr>
            <a:xfrm flipV="1">
              <a:off x="1744626" y="1045830"/>
              <a:ext cx="1132367" cy="18932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0" name="Text Placeholder 5">
            <a:extLst>
              <a:ext uri="{FF2B5EF4-FFF2-40B4-BE49-F238E27FC236}">
                <a16:creationId xmlns:a16="http://schemas.microsoft.com/office/drawing/2014/main" id="{AA7E3F86-8735-B94E-928F-120EAB1515C6}"/>
              </a:ext>
            </a:extLst>
          </p:cNvPr>
          <p:cNvSpPr txBox="1">
            <a:spLocks/>
          </p:cNvSpPr>
          <p:nvPr/>
        </p:nvSpPr>
        <p:spPr>
          <a:xfrm>
            <a:off x="8932253" y="834198"/>
            <a:ext cx="791907" cy="43882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 b="0" kern="1200">
                <a:solidFill>
                  <a:schemeClr val="accent3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4572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9144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18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13716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18288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Clr>
                <a:schemeClr val="bg2"/>
              </a:buClr>
              <a:buFont typeface="Arial" panose="020B0604020202020204" pitchFamily="34" charset="0"/>
              <a:buNone/>
              <a:defRPr sz="16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marR="0" indent="0" algn="l" defTabSz="914400" rtl="0" eaLnBrk="1" fontAlgn="auto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Clr>
                <a:schemeClr val="bg2"/>
              </a:buClr>
              <a:buSzTx/>
              <a:buFont typeface="Arial" panose="020B0604020202020204" pitchFamily="34" charset="0"/>
              <a:buNone/>
              <a:tabLst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Node</a:t>
            </a:r>
          </a:p>
        </p:txBody>
      </p:sp>
      <p:sp>
        <p:nvSpPr>
          <p:cNvPr id="4" name="Left Arrow 3">
            <a:extLst>
              <a:ext uri="{FF2B5EF4-FFF2-40B4-BE49-F238E27FC236}">
                <a16:creationId xmlns:a16="http://schemas.microsoft.com/office/drawing/2014/main" id="{4598FE74-74DF-DE41-A0E4-CD717019682D}"/>
              </a:ext>
            </a:extLst>
          </p:cNvPr>
          <p:cNvSpPr/>
          <p:nvPr/>
        </p:nvSpPr>
        <p:spPr bwMode="gray">
          <a:xfrm rot="18874476">
            <a:off x="8716692" y="1128529"/>
            <a:ext cx="495895" cy="372805"/>
          </a:xfrm>
          <a:prstGeom prst="lef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Text Placeholder 5">
            <a:extLst>
              <a:ext uri="{FF2B5EF4-FFF2-40B4-BE49-F238E27FC236}">
                <a16:creationId xmlns:a16="http://schemas.microsoft.com/office/drawing/2014/main" id="{2A7B9F43-4E69-2E4B-8401-33F872EDDB6C}"/>
              </a:ext>
            </a:extLst>
          </p:cNvPr>
          <p:cNvSpPr txBox="1">
            <a:spLocks/>
          </p:cNvSpPr>
          <p:nvPr/>
        </p:nvSpPr>
        <p:spPr>
          <a:xfrm>
            <a:off x="5137208" y="3946541"/>
            <a:ext cx="791907" cy="43882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 b="0" kern="1200">
                <a:solidFill>
                  <a:schemeClr val="accent3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4572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9144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18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13716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18288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Clr>
                <a:schemeClr val="bg2"/>
              </a:buClr>
              <a:buFont typeface="Arial" panose="020B0604020202020204" pitchFamily="34" charset="0"/>
              <a:buNone/>
              <a:defRPr sz="16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marR="0" indent="0" algn="l" defTabSz="914400" rtl="0" eaLnBrk="1" fontAlgn="auto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Clr>
                <a:schemeClr val="bg2"/>
              </a:buClr>
              <a:buSzTx/>
              <a:buFont typeface="Arial" panose="020B0604020202020204" pitchFamily="34" charset="0"/>
              <a:buNone/>
              <a:tabLst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Edge</a:t>
            </a:r>
          </a:p>
        </p:txBody>
      </p:sp>
      <p:sp>
        <p:nvSpPr>
          <p:cNvPr id="132" name="Left Arrow 131">
            <a:extLst>
              <a:ext uri="{FF2B5EF4-FFF2-40B4-BE49-F238E27FC236}">
                <a16:creationId xmlns:a16="http://schemas.microsoft.com/office/drawing/2014/main" id="{F0006B34-1E6C-B24A-952D-832881099DDB}"/>
              </a:ext>
            </a:extLst>
          </p:cNvPr>
          <p:cNvSpPr/>
          <p:nvPr/>
        </p:nvSpPr>
        <p:spPr bwMode="gray">
          <a:xfrm rot="8338699">
            <a:off x="5502749" y="3588213"/>
            <a:ext cx="495895" cy="372805"/>
          </a:xfrm>
          <a:prstGeom prst="lef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Text Placeholder 5">
            <a:extLst>
              <a:ext uri="{FF2B5EF4-FFF2-40B4-BE49-F238E27FC236}">
                <a16:creationId xmlns:a16="http://schemas.microsoft.com/office/drawing/2014/main" id="{393D5DC2-B4B8-F44B-8737-852AD7B57FDC}"/>
              </a:ext>
            </a:extLst>
          </p:cNvPr>
          <p:cNvSpPr txBox="1">
            <a:spLocks/>
          </p:cNvSpPr>
          <p:nvPr/>
        </p:nvSpPr>
        <p:spPr>
          <a:xfrm>
            <a:off x="7180805" y="5396915"/>
            <a:ext cx="791907" cy="43882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 b="0" kern="1200">
                <a:solidFill>
                  <a:schemeClr val="accent3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4572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9144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18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13716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18288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Clr>
                <a:schemeClr val="bg2"/>
              </a:buClr>
              <a:buFont typeface="Arial" panose="020B0604020202020204" pitchFamily="34" charset="0"/>
              <a:buNone/>
              <a:defRPr sz="16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marR="0" indent="0" algn="l" defTabSz="914400" rtl="0" eaLnBrk="1" fontAlgn="auto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Clr>
                <a:schemeClr val="bg2"/>
              </a:buClr>
              <a:buSzTx/>
              <a:buFont typeface="Arial" panose="020B0604020202020204" pitchFamily="34" charset="0"/>
              <a:buNone/>
              <a:tabLst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Graph</a:t>
            </a:r>
          </a:p>
        </p:txBody>
      </p:sp>
      <p:sp>
        <p:nvSpPr>
          <p:cNvPr id="134" name="Text Placeholder 5">
            <a:extLst>
              <a:ext uri="{FF2B5EF4-FFF2-40B4-BE49-F238E27FC236}">
                <a16:creationId xmlns:a16="http://schemas.microsoft.com/office/drawing/2014/main" id="{86B7F7D3-D4BD-3D49-88C1-6CF8F831FCFB}"/>
              </a:ext>
            </a:extLst>
          </p:cNvPr>
          <p:cNvSpPr txBox="1">
            <a:spLocks/>
          </p:cNvSpPr>
          <p:nvPr/>
        </p:nvSpPr>
        <p:spPr>
          <a:xfrm>
            <a:off x="9440962" y="4108983"/>
            <a:ext cx="1752641" cy="43882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 b="0" kern="1200">
                <a:solidFill>
                  <a:schemeClr val="accent3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4572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9144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18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13716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18288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Clr>
                <a:schemeClr val="bg2"/>
              </a:buClr>
              <a:buFont typeface="Arial" panose="020B0604020202020204" pitchFamily="34" charset="0"/>
              <a:buNone/>
              <a:defRPr sz="16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marR="0" indent="0" algn="l" defTabSz="914400" rtl="0" eaLnBrk="1" fontAlgn="auto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Clr>
                <a:schemeClr val="bg2"/>
              </a:buClr>
              <a:buSzTx/>
              <a:buFont typeface="Arial" panose="020B0604020202020204" pitchFamily="34" charset="0"/>
              <a:buNone/>
              <a:tabLst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00B0F0"/>
                </a:solidFill>
              </a:rPr>
              <a:t>Shortest Path</a:t>
            </a:r>
          </a:p>
        </p:txBody>
      </p: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C14F8C6E-DC49-894A-A7A9-3AD3933ADBFA}"/>
              </a:ext>
            </a:extLst>
          </p:cNvPr>
          <p:cNvGrpSpPr/>
          <p:nvPr/>
        </p:nvGrpSpPr>
        <p:grpSpPr>
          <a:xfrm>
            <a:off x="6096000" y="3410459"/>
            <a:ext cx="3007242" cy="1264685"/>
            <a:chOff x="0" y="0"/>
            <a:chExt cx="3007242" cy="1264685"/>
          </a:xfrm>
        </p:grpSpPr>
        <p:cxnSp>
          <p:nvCxnSpPr>
            <p:cNvPr id="136" name="Straight Arrow Connector 135">
              <a:extLst>
                <a:ext uri="{FF2B5EF4-FFF2-40B4-BE49-F238E27FC236}">
                  <a16:creationId xmlns:a16="http://schemas.microsoft.com/office/drawing/2014/main" id="{4D357BFF-E2EC-2A4E-8484-1950CF18616B}"/>
                </a:ext>
              </a:extLst>
            </p:cNvPr>
            <p:cNvCxnSpPr/>
            <p:nvPr/>
          </p:nvCxnSpPr>
          <p:spPr>
            <a:xfrm flipH="1">
              <a:off x="182526" y="435639"/>
              <a:ext cx="2615905" cy="433572"/>
            </a:xfrm>
            <a:prstGeom prst="straightConnector1">
              <a:avLst/>
            </a:prstGeom>
            <a:ln w="22225" cap="flat" cmpd="sng" algn="ctr">
              <a:solidFill>
                <a:schemeClr val="accent6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37" name="Straight Arrow Connector 136">
              <a:extLst>
                <a:ext uri="{FF2B5EF4-FFF2-40B4-BE49-F238E27FC236}">
                  <a16:creationId xmlns:a16="http://schemas.microsoft.com/office/drawing/2014/main" id="{8385F06E-FD54-084E-97D6-4F358A4E444F}"/>
                </a:ext>
              </a:extLst>
            </p:cNvPr>
            <p:cNvCxnSpPr/>
            <p:nvPr/>
          </p:nvCxnSpPr>
          <p:spPr>
            <a:xfrm>
              <a:off x="0" y="0"/>
              <a:ext cx="128181" cy="733645"/>
            </a:xfrm>
            <a:prstGeom prst="straightConnector1">
              <a:avLst/>
            </a:prstGeom>
            <a:ln w="22225" cap="flat" cmpd="sng" algn="ctr">
              <a:solidFill>
                <a:schemeClr val="accent6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38" name="Straight Arrow Connector 137">
              <a:extLst>
                <a:ext uri="{FF2B5EF4-FFF2-40B4-BE49-F238E27FC236}">
                  <a16:creationId xmlns:a16="http://schemas.microsoft.com/office/drawing/2014/main" id="{F8985B53-484E-984E-85B0-41C7EDFC3499}"/>
                </a:ext>
              </a:extLst>
            </p:cNvPr>
            <p:cNvCxnSpPr/>
            <p:nvPr/>
          </p:nvCxnSpPr>
          <p:spPr>
            <a:xfrm flipH="1" flipV="1">
              <a:off x="2872267" y="502092"/>
              <a:ext cx="134975" cy="762593"/>
            </a:xfrm>
            <a:prstGeom prst="straightConnector1">
              <a:avLst/>
            </a:prstGeom>
            <a:ln w="22225" cap="flat" cmpd="sng" algn="ctr">
              <a:solidFill>
                <a:schemeClr val="accent6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139" name="Text Placeholder 5">
            <a:extLst>
              <a:ext uri="{FF2B5EF4-FFF2-40B4-BE49-F238E27FC236}">
                <a16:creationId xmlns:a16="http://schemas.microsoft.com/office/drawing/2014/main" id="{C144A66B-9949-EF44-9CD0-8174FC53DAF4}"/>
              </a:ext>
            </a:extLst>
          </p:cNvPr>
          <p:cNvSpPr txBox="1">
            <a:spLocks/>
          </p:cNvSpPr>
          <p:nvPr/>
        </p:nvSpPr>
        <p:spPr>
          <a:xfrm>
            <a:off x="8884712" y="4779239"/>
            <a:ext cx="1752641" cy="43882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 b="0" kern="1200">
                <a:solidFill>
                  <a:schemeClr val="accent3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4572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9144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18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13716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18288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Clr>
                <a:schemeClr val="bg2"/>
              </a:buClr>
              <a:buFont typeface="Arial" panose="020B0604020202020204" pitchFamily="34" charset="0"/>
              <a:buNone/>
              <a:defRPr sz="16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marR="0" indent="0" algn="l" defTabSz="914400" rtl="0" eaLnBrk="1" fontAlgn="auto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Clr>
                <a:schemeClr val="bg2"/>
              </a:buClr>
              <a:buSzTx/>
              <a:buFont typeface="Arial" panose="020B0604020202020204" pitchFamily="34" charset="0"/>
              <a:buNone/>
              <a:tabLst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00B0F0"/>
                </a:solidFill>
              </a:rPr>
              <a:t>Start</a:t>
            </a:r>
          </a:p>
        </p:txBody>
      </p:sp>
      <p:sp>
        <p:nvSpPr>
          <p:cNvPr id="140" name="Text Placeholder 5">
            <a:extLst>
              <a:ext uri="{FF2B5EF4-FFF2-40B4-BE49-F238E27FC236}">
                <a16:creationId xmlns:a16="http://schemas.microsoft.com/office/drawing/2014/main" id="{2925447F-406F-FD41-BD6B-4A266E19D31C}"/>
              </a:ext>
            </a:extLst>
          </p:cNvPr>
          <p:cNvSpPr txBox="1">
            <a:spLocks/>
          </p:cNvSpPr>
          <p:nvPr/>
        </p:nvSpPr>
        <p:spPr>
          <a:xfrm>
            <a:off x="5782496" y="2983695"/>
            <a:ext cx="1752641" cy="43882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 b="0" kern="1200">
                <a:solidFill>
                  <a:schemeClr val="accent3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4572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9144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18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13716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18288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Clr>
                <a:schemeClr val="bg2"/>
              </a:buClr>
              <a:buFont typeface="Arial" panose="020B0604020202020204" pitchFamily="34" charset="0"/>
              <a:buNone/>
              <a:defRPr sz="16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marR="0" indent="0" algn="l" defTabSz="914400" rtl="0" eaLnBrk="1" fontAlgn="auto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Clr>
                <a:schemeClr val="bg2"/>
              </a:buClr>
              <a:buSzTx/>
              <a:buFont typeface="Arial" panose="020B0604020202020204" pitchFamily="34" charset="0"/>
              <a:buNone/>
              <a:tabLst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00B0F0"/>
                </a:solidFill>
              </a:rPr>
              <a:t>End</a:t>
            </a:r>
          </a:p>
        </p:txBody>
      </p:sp>
      <p:sp>
        <p:nvSpPr>
          <p:cNvPr id="141" name="Text Placeholder 5">
            <a:extLst>
              <a:ext uri="{FF2B5EF4-FFF2-40B4-BE49-F238E27FC236}">
                <a16:creationId xmlns:a16="http://schemas.microsoft.com/office/drawing/2014/main" id="{1B691CDB-044C-D449-BD91-ECF9739C3359}"/>
              </a:ext>
            </a:extLst>
          </p:cNvPr>
          <p:cNvSpPr txBox="1">
            <a:spLocks/>
          </p:cNvSpPr>
          <p:nvPr/>
        </p:nvSpPr>
        <p:spPr>
          <a:xfrm>
            <a:off x="9328206" y="6023802"/>
            <a:ext cx="1752641" cy="43882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 b="0" kern="1200">
                <a:solidFill>
                  <a:schemeClr val="accent3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4572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9144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18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13716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18288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Clr>
                <a:schemeClr val="bg2"/>
              </a:buClr>
              <a:buFont typeface="Arial" panose="020B0604020202020204" pitchFamily="34" charset="0"/>
              <a:buNone/>
              <a:defRPr sz="16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marR="0" indent="0" algn="l" defTabSz="914400" rtl="0" eaLnBrk="1" fontAlgn="auto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Clr>
                <a:schemeClr val="bg2"/>
              </a:buClr>
              <a:buSzTx/>
              <a:buFont typeface="Arial" panose="020B0604020202020204" pitchFamily="34" charset="0"/>
              <a:buNone/>
              <a:tabLst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00B0F0"/>
                </a:solidFill>
              </a:rPr>
              <a:t>Tile</a:t>
            </a:r>
          </a:p>
        </p:txBody>
      </p:sp>
    </p:spTree>
    <p:extLst>
      <p:ext uri="{BB962C8B-B14F-4D97-AF65-F5344CB8AC3E}">
        <p14:creationId xmlns:p14="http://schemas.microsoft.com/office/powerpoint/2010/main" val="4224446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2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0" grpId="0"/>
      <p:bldP spid="4" grpId="0" animBg="1"/>
      <p:bldP spid="131" grpId="0"/>
      <p:bldP spid="132" grpId="0" animBg="1"/>
      <p:bldP spid="133" grpId="0"/>
      <p:bldP spid="134" grpId="0"/>
      <p:bldP spid="139" grpId="0"/>
      <p:bldP spid="140" grpId="0"/>
      <p:bldP spid="141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-38100"/>
            <a:ext cx="11277600" cy="886397"/>
          </a:xfrm>
        </p:spPr>
        <p:txBody>
          <a:bodyPr/>
          <a:lstStyle/>
          <a:p>
            <a:r>
              <a:rPr lang="en-US" dirty="0"/>
              <a:t>Map Matching logic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0"/>
          </p:nvPr>
        </p:nvSpPr>
        <p:spPr>
          <a:xfrm>
            <a:off x="457200" y="861843"/>
            <a:ext cx="11277600" cy="443654"/>
          </a:xfrm>
        </p:spPr>
        <p:txBody>
          <a:bodyPr/>
          <a:lstStyle/>
          <a:p>
            <a:r>
              <a:rPr lang="en-US" b="1" dirty="0"/>
              <a:t>Lifecyle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3F8BAF5-9836-436E-830A-99ED7AE6ABBB}"/>
              </a:ext>
            </a:extLst>
          </p:cNvPr>
          <p:cNvSpPr/>
          <p:nvPr/>
        </p:nvSpPr>
        <p:spPr>
          <a:xfrm>
            <a:off x="371474" y="1428095"/>
            <a:ext cx="116109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600" b="0" i="0" dirty="0">
              <a:solidFill>
                <a:srgbClr val="232F3E"/>
              </a:solidFill>
              <a:effectLst/>
              <a:latin typeface="AmazonEmberLight"/>
            </a:endParaRP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2F20DA86-B4FF-4CB1-887F-81A85D31BD0D}"/>
              </a:ext>
            </a:extLst>
          </p:cNvPr>
          <p:cNvGraphicFramePr/>
          <p:nvPr>
            <p:extLst/>
          </p:nvPr>
        </p:nvGraphicFramePr>
        <p:xfrm>
          <a:off x="1012825" y="1014941"/>
          <a:ext cx="404109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72CE249-196C-6B4E-93AF-B1EA6EBA7056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4"/>
          <a:stretch/>
        </p:blipFill>
        <p:spPr>
          <a:xfrm>
            <a:off x="5609540" y="1873306"/>
            <a:ext cx="2091690" cy="2091690"/>
          </a:xfrm>
          <a:custGeom>
            <a:avLst/>
            <a:gdLst>
              <a:gd name="connsiteX0" fmla="*/ 1440180 w 2880360"/>
              <a:gd name="connsiteY0" fmla="*/ 0 h 2880360"/>
              <a:gd name="connsiteX1" fmla="*/ 2880360 w 2880360"/>
              <a:gd name="connsiteY1" fmla="*/ 1440180 h 2880360"/>
              <a:gd name="connsiteX2" fmla="*/ 1440180 w 2880360"/>
              <a:gd name="connsiteY2" fmla="*/ 2880360 h 2880360"/>
              <a:gd name="connsiteX3" fmla="*/ 0 w 2880360"/>
              <a:gd name="connsiteY3" fmla="*/ 1440180 h 2880360"/>
              <a:gd name="connsiteX4" fmla="*/ 1440180 w 2880360"/>
              <a:gd name="connsiteY4" fmla="*/ 0 h 2880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0360" h="2880360">
                <a:moveTo>
                  <a:pt x="1440180" y="0"/>
                </a:moveTo>
                <a:cubicBezTo>
                  <a:pt x="2235569" y="0"/>
                  <a:pt x="2880360" y="644791"/>
                  <a:pt x="2880360" y="1440180"/>
                </a:cubicBezTo>
                <a:cubicBezTo>
                  <a:pt x="2880360" y="2235569"/>
                  <a:pt x="2235569" y="2880360"/>
                  <a:pt x="1440180" y="2880360"/>
                </a:cubicBezTo>
                <a:cubicBezTo>
                  <a:pt x="644791" y="2880360"/>
                  <a:pt x="0" y="2235569"/>
                  <a:pt x="0" y="1440180"/>
                </a:cubicBezTo>
                <a:cubicBezTo>
                  <a:pt x="0" y="644791"/>
                  <a:pt x="644791" y="0"/>
                  <a:pt x="1440180" y="0"/>
                </a:cubicBezTo>
                <a:close/>
              </a:path>
            </a:pathLst>
          </a:custGeom>
        </p:spPr>
      </p:pic>
      <p:pic>
        <p:nvPicPr>
          <p:cNvPr id="8" name="Content Placeholder 6">
            <a:extLst>
              <a:ext uri="{FF2B5EF4-FFF2-40B4-BE49-F238E27FC236}">
                <a16:creationId xmlns:a16="http://schemas.microsoft.com/office/drawing/2014/main" id="{2228282E-4F87-6D4D-8764-FF93D6B3BB65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29859" y="3609100"/>
            <a:ext cx="2546666" cy="2158760"/>
          </a:xfrm>
          <a:custGeom>
            <a:avLst/>
            <a:gdLst>
              <a:gd name="connsiteX0" fmla="*/ 1723644 w 3138912"/>
              <a:gd name="connsiteY0" fmla="*/ 0 h 2660795"/>
              <a:gd name="connsiteX1" fmla="*/ 3053691 w 3138912"/>
              <a:gd name="connsiteY1" fmla="*/ 627247 h 2660795"/>
              <a:gd name="connsiteX2" fmla="*/ 3138912 w 3138912"/>
              <a:gd name="connsiteY2" fmla="*/ 741211 h 2660795"/>
              <a:gd name="connsiteX3" fmla="*/ 3138912 w 3138912"/>
              <a:gd name="connsiteY3" fmla="*/ 2660795 h 2660795"/>
              <a:gd name="connsiteX4" fmla="*/ 278239 w 3138912"/>
              <a:gd name="connsiteY4" fmla="*/ 2660795 h 2660795"/>
              <a:gd name="connsiteX5" fmla="*/ 208035 w 3138912"/>
              <a:gd name="connsiteY5" fmla="*/ 2545235 h 2660795"/>
              <a:gd name="connsiteX6" fmla="*/ 0 w 3138912"/>
              <a:gd name="connsiteY6" fmla="*/ 1723644 h 2660795"/>
              <a:gd name="connsiteX7" fmla="*/ 1723644 w 3138912"/>
              <a:gd name="connsiteY7" fmla="*/ 0 h 2660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38912" h="2660795">
                <a:moveTo>
                  <a:pt x="1723644" y="0"/>
                </a:moveTo>
                <a:cubicBezTo>
                  <a:pt x="2259111" y="0"/>
                  <a:pt x="2737550" y="244172"/>
                  <a:pt x="3053691" y="627247"/>
                </a:cubicBezTo>
                <a:lnTo>
                  <a:pt x="3138912" y="741211"/>
                </a:lnTo>
                <a:lnTo>
                  <a:pt x="3138912" y="2660795"/>
                </a:lnTo>
                <a:lnTo>
                  <a:pt x="278239" y="2660795"/>
                </a:lnTo>
                <a:lnTo>
                  <a:pt x="208035" y="2545235"/>
                </a:lnTo>
                <a:cubicBezTo>
                  <a:pt x="75362" y="2301006"/>
                  <a:pt x="0" y="2021126"/>
                  <a:pt x="0" y="1723644"/>
                </a:cubicBezTo>
                <a:cubicBezTo>
                  <a:pt x="0" y="771702"/>
                  <a:pt x="771702" y="0"/>
                  <a:pt x="1723644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276370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-38100"/>
            <a:ext cx="11277600" cy="886397"/>
          </a:xfrm>
        </p:spPr>
        <p:txBody>
          <a:bodyPr/>
          <a:lstStyle/>
          <a:p>
            <a:r>
              <a:rPr lang="en-US" dirty="0"/>
              <a:t>Map Matching logic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0"/>
          </p:nvPr>
        </p:nvSpPr>
        <p:spPr>
          <a:xfrm>
            <a:off x="457200" y="861843"/>
            <a:ext cx="11277600" cy="443654"/>
          </a:xfrm>
        </p:spPr>
        <p:txBody>
          <a:bodyPr/>
          <a:lstStyle/>
          <a:p>
            <a:r>
              <a:rPr lang="en-US" b="1" dirty="0"/>
              <a:t>Lifecyle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3F8BAF5-9836-436E-830A-99ED7AE6ABBB}"/>
              </a:ext>
            </a:extLst>
          </p:cNvPr>
          <p:cNvSpPr/>
          <p:nvPr/>
        </p:nvSpPr>
        <p:spPr>
          <a:xfrm>
            <a:off x="371474" y="1428095"/>
            <a:ext cx="116109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600" b="0" i="0" dirty="0">
              <a:solidFill>
                <a:srgbClr val="232F3E"/>
              </a:solidFill>
              <a:effectLst/>
              <a:latin typeface="AmazonEmberLight"/>
            </a:endParaRP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2F20DA86-B4FF-4CB1-887F-81A85D31BD0D}"/>
              </a:ext>
            </a:extLst>
          </p:cNvPr>
          <p:cNvGraphicFramePr/>
          <p:nvPr>
            <p:extLst/>
          </p:nvPr>
        </p:nvGraphicFramePr>
        <p:xfrm>
          <a:off x="1012825" y="1014941"/>
          <a:ext cx="404109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146" name="Picture 2" descr="Map Matching + HMM &#10;Input: 01, 02, 03, 04, 05 &#10;03 &#10;02 &#10;RI &#10;01 &#10;05 &#10;04 ">
            <a:extLst>
              <a:ext uri="{FF2B5EF4-FFF2-40B4-BE49-F238E27FC236}">
                <a16:creationId xmlns:a16="http://schemas.microsoft.com/office/drawing/2014/main" id="{BA95818F-757C-3A46-91AD-608152130F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55067" y="0"/>
            <a:ext cx="6096000" cy="3362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Map Matching + HMM: Candidate Selection &#10;05 &#10;04 &#10;03 &#10;02 &#10;RI &#10;01 ">
            <a:extLst>
              <a:ext uri="{FF2B5EF4-FFF2-40B4-BE49-F238E27FC236}">
                <a16:creationId xmlns:a16="http://schemas.microsoft.com/office/drawing/2014/main" id="{91624374-732A-5740-BD2B-31CB9D7213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83071" y="3375871"/>
            <a:ext cx="5551729" cy="3362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9872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-38100"/>
            <a:ext cx="11277600" cy="886397"/>
          </a:xfrm>
        </p:spPr>
        <p:txBody>
          <a:bodyPr/>
          <a:lstStyle/>
          <a:p>
            <a:r>
              <a:rPr lang="en-US" dirty="0"/>
              <a:t>Map Matching logic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0"/>
          </p:nvPr>
        </p:nvSpPr>
        <p:spPr>
          <a:xfrm>
            <a:off x="457200" y="861843"/>
            <a:ext cx="11277600" cy="443654"/>
          </a:xfrm>
        </p:spPr>
        <p:txBody>
          <a:bodyPr/>
          <a:lstStyle/>
          <a:p>
            <a:r>
              <a:rPr lang="en-US" b="1" dirty="0"/>
              <a:t>Lifecyle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3F8BAF5-9836-436E-830A-99ED7AE6ABBB}"/>
              </a:ext>
            </a:extLst>
          </p:cNvPr>
          <p:cNvSpPr/>
          <p:nvPr/>
        </p:nvSpPr>
        <p:spPr>
          <a:xfrm>
            <a:off x="371474" y="1428095"/>
            <a:ext cx="116109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600" b="0" i="0" dirty="0">
              <a:solidFill>
                <a:srgbClr val="232F3E"/>
              </a:solidFill>
              <a:effectLst/>
              <a:latin typeface="AmazonEmberLight"/>
            </a:endParaRP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2F20DA86-B4FF-4CB1-887F-81A85D31BD0D}"/>
              </a:ext>
            </a:extLst>
          </p:cNvPr>
          <p:cNvGraphicFramePr/>
          <p:nvPr>
            <p:extLst/>
          </p:nvPr>
        </p:nvGraphicFramePr>
        <p:xfrm>
          <a:off x="1012825" y="1014941"/>
          <a:ext cx="404109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2148A1D4-913D-674A-A67C-D1CA96386DE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72587" y="2162073"/>
            <a:ext cx="4906588" cy="2772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977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86130-24F1-0C49-820E-DEF1307647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2650" y="365126"/>
            <a:ext cx="7886700" cy="132556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When map is wrong (LYFT’s way)</a:t>
            </a:r>
          </a:p>
        </p:txBody>
      </p:sp>
      <p:sp>
        <p:nvSpPr>
          <p:cNvPr id="28" name="Content Placeholder 21">
            <a:extLst>
              <a:ext uri="{FF2B5EF4-FFF2-40B4-BE49-F238E27FC236}">
                <a16:creationId xmlns:a16="http://schemas.microsoft.com/office/drawing/2014/main" id="{0E85ED09-E9F3-4B28-B14A-11DF49E92F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52651" y="2021250"/>
            <a:ext cx="4280673" cy="4155713"/>
          </a:xfrm>
        </p:spPr>
        <p:txBody>
          <a:bodyPr>
            <a:normAutofit/>
          </a:bodyPr>
          <a:lstStyle/>
          <a:p>
            <a:endParaRPr lang="en-US" sz="1700" dirty="0">
              <a:solidFill>
                <a:srgbClr val="FFFFFF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462CD9-AA35-0540-9324-DE12F3826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81950" y="6356351"/>
            <a:ext cx="2057400" cy="365125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pPr>
              <a:spcAft>
                <a:spcPts val="600"/>
              </a:spcAft>
            </a:pPr>
            <a:fld id="{3F6033A4-AAEB-C843-9C5C-FB5D4458FC3F}" type="slidenum">
              <a:rPr lang="en-US">
                <a:solidFill>
                  <a:schemeClr val="tx1">
                    <a:tint val="75000"/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33</a:t>
            </a:fld>
            <a:endParaRPr lang="en-US">
              <a:solidFill>
                <a:schemeClr val="tx1">
                  <a:tint val="75000"/>
                  <a:alpha val="80000"/>
                </a:scheme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955BE4A-1866-0D48-87BB-3F10D00614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5343" y="1435019"/>
            <a:ext cx="7892520" cy="31767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4A5A916-A91C-D244-8BED-2D94DF24DC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5343" y="5123772"/>
            <a:ext cx="7657109" cy="88571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60C7969-2D67-C949-97BF-7FF30925C6B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76891" y="114819"/>
            <a:ext cx="791110" cy="763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586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73470" y="0"/>
            <a:ext cx="11277600" cy="886397"/>
          </a:xfrm>
        </p:spPr>
        <p:txBody>
          <a:bodyPr/>
          <a:lstStyle/>
          <a:p>
            <a:r>
              <a:rPr lang="en-US" dirty="0"/>
              <a:t>Lesson learned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0"/>
          </p:nvPr>
        </p:nvSpPr>
        <p:spPr>
          <a:xfrm>
            <a:off x="722119" y="5500669"/>
            <a:ext cx="4926651" cy="1865806"/>
          </a:xfrm>
        </p:spPr>
        <p:txBody>
          <a:bodyPr/>
          <a:lstStyle/>
          <a:p>
            <a:r>
              <a:rPr lang="en-US" b="1" dirty="0"/>
              <a:t>Active open source community</a:t>
            </a:r>
            <a:r>
              <a:rPr lang="zh-CN" altLang="en-US" b="1" dirty="0"/>
              <a:t> </a:t>
            </a:r>
            <a:r>
              <a:rPr lang="en-US" altLang="zh-CN" b="1" dirty="0"/>
              <a:t>keeps your solution up to date</a:t>
            </a:r>
            <a:endParaRPr lang="en-US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3BEF6E9-7215-FF4C-82D5-C8EA1009CA7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1868" y="1186606"/>
            <a:ext cx="3880503" cy="3913670"/>
          </a:xfrm>
          <a:prstGeom prst="rect">
            <a:avLst/>
          </a:prstGeom>
        </p:spPr>
      </p:pic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F155087D-AAB9-6140-A1F0-6A0A629EDE91}"/>
              </a:ext>
            </a:extLst>
          </p:cNvPr>
          <p:cNvSpPr txBox="1">
            <a:spLocks/>
          </p:cNvSpPr>
          <p:nvPr/>
        </p:nvSpPr>
        <p:spPr>
          <a:xfrm>
            <a:off x="6208520" y="5500669"/>
            <a:ext cx="5635952" cy="186580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 b="0" kern="1200">
                <a:solidFill>
                  <a:schemeClr val="accent3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4572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9144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18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13716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18288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Clr>
                <a:schemeClr val="bg2"/>
              </a:buClr>
              <a:buFont typeface="Arial" panose="020B0604020202020204" pitchFamily="34" charset="0"/>
              <a:buNone/>
              <a:defRPr sz="16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marR="0" indent="0" algn="l" defTabSz="914400" rtl="0" eaLnBrk="1" fontAlgn="auto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Clr>
                <a:schemeClr val="bg2"/>
              </a:buClr>
              <a:buSzTx/>
              <a:buFont typeface="Arial" panose="020B0604020202020204" pitchFamily="34" charset="0"/>
              <a:buNone/>
              <a:tabLst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The </a:t>
            </a:r>
            <a:r>
              <a:rPr lang="en-US" altLang="zh-CN" b="1" dirty="0"/>
              <a:t>unique and valid data makes your business win</a:t>
            </a:r>
            <a:endParaRPr lang="en-US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B498EE5-3B55-2B41-AF25-37236A37AD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8000" y="1279974"/>
            <a:ext cx="4196991" cy="3827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3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86130-24F1-0C49-820E-DEF1307647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2650" y="365126"/>
            <a:ext cx="7886700" cy="132556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When map is wrong (LYFT’s way)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462CD9-AA35-0540-9324-DE12F3826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81950" y="6356351"/>
            <a:ext cx="2057400" cy="365125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pPr>
              <a:spcAft>
                <a:spcPts val="600"/>
              </a:spcAft>
            </a:pPr>
            <a:fld id="{3F6033A4-AAEB-C843-9C5C-FB5D4458FC3F}" type="slidenum">
              <a:rPr lang="en-US">
                <a:solidFill>
                  <a:schemeClr val="tx1">
                    <a:tint val="75000"/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35</a:t>
            </a:fld>
            <a:endParaRPr lang="en-US">
              <a:solidFill>
                <a:schemeClr val="tx1">
                  <a:tint val="75000"/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78731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store data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US" b="1" dirty="0"/>
              <a:t>Uber: How to find nearest ride?</a:t>
            </a: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CF19332B-E15B-4017-B769-30813EA9B963}"/>
              </a:ext>
            </a:extLst>
          </p:cNvPr>
          <p:cNvSpPr txBox="1">
            <a:spLocks/>
          </p:cNvSpPr>
          <p:nvPr/>
        </p:nvSpPr>
        <p:spPr>
          <a:xfrm>
            <a:off x="6271980" y="2504661"/>
            <a:ext cx="6654799" cy="1531265"/>
          </a:xfrm>
          <a:prstGeom prst="rect">
            <a:avLst/>
          </a:prstGeom>
        </p:spPr>
        <p:txBody>
          <a:bodyPr/>
          <a:lstStyle>
            <a:lvl1pPr marL="169863" indent="-169863" algn="l" defTabSz="914400" rtl="0" eaLnBrk="1" latinLnBrk="0" hangingPunct="1">
              <a:lnSpc>
                <a:spcPct val="95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346075" indent="-176213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514350" indent="-168275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684213" indent="-169863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860425" indent="-176213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​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69863" indent="-169863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41313" marR="0" indent="-173038" algn="l" defTabSz="914400" rtl="0" eaLnBrk="1" fontAlgn="auto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Clr>
                <a:schemeClr val="bg2"/>
              </a:buClr>
              <a:buSzTx/>
              <a:buFont typeface="Arial" panose="020B0604020202020204" pitchFamily="34" charset="0"/>
              <a:buChar char="•"/>
              <a:tabLst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Find k-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nearest element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Read only needed data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Balanced file size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9D50F6A-B605-6A47-A9AA-0B26017901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826" y="1814343"/>
            <a:ext cx="3759200" cy="361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107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KD split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0"/>
          </p:nvPr>
        </p:nvSpPr>
        <p:spPr>
          <a:xfrm>
            <a:off x="9236922" y="2364553"/>
            <a:ext cx="2587562" cy="559437"/>
          </a:xfrm>
        </p:spPr>
        <p:txBody>
          <a:bodyPr/>
          <a:lstStyle/>
          <a:p>
            <a:endParaRPr lang="en-US" b="1" dirty="0"/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CF19332B-E15B-4017-B769-30813EA9B963}"/>
              </a:ext>
            </a:extLst>
          </p:cNvPr>
          <p:cNvSpPr txBox="1">
            <a:spLocks/>
          </p:cNvSpPr>
          <p:nvPr/>
        </p:nvSpPr>
        <p:spPr>
          <a:xfrm>
            <a:off x="8788401" y="3179313"/>
            <a:ext cx="6654799" cy="1531265"/>
          </a:xfrm>
          <a:prstGeom prst="rect">
            <a:avLst/>
          </a:prstGeom>
        </p:spPr>
        <p:txBody>
          <a:bodyPr/>
          <a:lstStyle>
            <a:lvl1pPr marL="169863" indent="-169863" algn="l" defTabSz="914400" rtl="0" eaLnBrk="1" latinLnBrk="0" hangingPunct="1">
              <a:lnSpc>
                <a:spcPct val="95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346075" indent="-176213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514350" indent="-168275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684213" indent="-169863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860425" indent="-176213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​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69863" indent="-169863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41313" marR="0" indent="-173038" algn="l" defTabSz="914400" rtl="0" eaLnBrk="1" fontAlgn="auto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Clr>
                <a:schemeClr val="bg2"/>
              </a:buClr>
              <a:buSzTx/>
              <a:buFont typeface="Arial" panose="020B0604020202020204" pitchFamily="34" charset="0"/>
              <a:buChar char="•"/>
              <a:tabLst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Threshold is 4096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Average count is 1000~2000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Average file size is 700KB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Need meta data for query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Easy to implement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17EF834-AA1A-6D4E-ABB3-91B2C6B395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42" y="1409857"/>
            <a:ext cx="8774358" cy="551020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8AED73E-EA2C-3E44-A6FA-4C9E8F2B2E7E}"/>
              </a:ext>
            </a:extLst>
          </p:cNvPr>
          <p:cNvSpPr/>
          <p:nvPr/>
        </p:nvSpPr>
        <p:spPr bwMode="gray">
          <a:xfrm>
            <a:off x="2955078" y="1123586"/>
            <a:ext cx="2968487" cy="30413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582F59-358D-0D41-BDA6-CB9B206251DF}"/>
              </a:ext>
            </a:extLst>
          </p:cNvPr>
          <p:cNvSpPr/>
          <p:nvPr/>
        </p:nvSpPr>
        <p:spPr bwMode="gray">
          <a:xfrm>
            <a:off x="5989669" y="1123586"/>
            <a:ext cx="2968487" cy="30413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BB30A9D-2BB7-AD4E-97CB-6525FB68E78C}"/>
              </a:ext>
            </a:extLst>
          </p:cNvPr>
          <p:cNvSpPr/>
          <p:nvPr/>
        </p:nvSpPr>
        <p:spPr bwMode="gray">
          <a:xfrm>
            <a:off x="0" y="4178505"/>
            <a:ext cx="2968487" cy="30413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F437E9D-37C2-E54F-84E2-8DFBBD327CFF}"/>
              </a:ext>
            </a:extLst>
          </p:cNvPr>
          <p:cNvSpPr/>
          <p:nvPr/>
        </p:nvSpPr>
        <p:spPr bwMode="gray">
          <a:xfrm>
            <a:off x="3092965" y="4164960"/>
            <a:ext cx="2968487" cy="30413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477AD29-1FA1-EB42-93C8-E858E52D60EE}"/>
              </a:ext>
            </a:extLst>
          </p:cNvPr>
          <p:cNvSpPr/>
          <p:nvPr/>
        </p:nvSpPr>
        <p:spPr bwMode="gray">
          <a:xfrm>
            <a:off x="6006316" y="4180714"/>
            <a:ext cx="2968487" cy="30413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126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" grpId="1" animBg="1"/>
      <p:bldP spid="8" grpId="0" animBg="1"/>
      <p:bldP spid="9" grpId="0" animBg="1"/>
      <p:bldP spid="10" grpId="0" animBg="1"/>
      <p:bldP spid="1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KD split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0"/>
          </p:nvPr>
        </p:nvSpPr>
        <p:spPr>
          <a:xfrm>
            <a:off x="9147238" y="900398"/>
            <a:ext cx="2587562" cy="559437"/>
          </a:xfrm>
        </p:spPr>
        <p:txBody>
          <a:bodyPr/>
          <a:lstStyle/>
          <a:p>
            <a:endParaRPr lang="en-US" b="1" dirty="0"/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CF19332B-E15B-4017-B769-30813EA9B963}"/>
              </a:ext>
            </a:extLst>
          </p:cNvPr>
          <p:cNvSpPr txBox="1">
            <a:spLocks/>
          </p:cNvSpPr>
          <p:nvPr/>
        </p:nvSpPr>
        <p:spPr>
          <a:xfrm>
            <a:off x="5446959" y="2364553"/>
            <a:ext cx="6654799" cy="1531265"/>
          </a:xfrm>
          <a:prstGeom prst="rect">
            <a:avLst/>
          </a:prstGeom>
        </p:spPr>
        <p:txBody>
          <a:bodyPr/>
          <a:lstStyle>
            <a:lvl1pPr marL="169863" indent="-169863" algn="l" defTabSz="914400" rtl="0" eaLnBrk="1" latinLnBrk="0" hangingPunct="1">
              <a:lnSpc>
                <a:spcPct val="95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346075" indent="-176213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514350" indent="-168275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684213" indent="-169863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860425" indent="-176213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​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69863" indent="-169863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41313" marR="0" indent="-173038" algn="l" defTabSz="914400" rtl="0" eaLnBrk="1" fontAlgn="auto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Clr>
                <a:schemeClr val="bg2"/>
              </a:buClr>
              <a:buSzTx/>
              <a:buFont typeface="Arial" panose="020B0604020202020204" pitchFamily="34" charset="0"/>
              <a:buChar char="•"/>
              <a:tabLst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Element might move to different tile during quarterly update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Rely on data vender to keep data’s consistency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17EF834-AA1A-6D4E-ABB3-91B2C6B3958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242" y="1409857"/>
            <a:ext cx="5204164" cy="3268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664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KD split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BE3EED4-F0C2-1447-BAF2-F2F003D21D72}"/>
              </a:ext>
            </a:extLst>
          </p:cNvPr>
          <p:cNvGrpSpPr/>
          <p:nvPr/>
        </p:nvGrpSpPr>
        <p:grpSpPr>
          <a:xfrm>
            <a:off x="1025110" y="1577008"/>
            <a:ext cx="9616386" cy="2232991"/>
            <a:chOff x="1568449" y="4439478"/>
            <a:chExt cx="9616386" cy="2232991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9649391-AAB1-5B4B-A402-66B853FE858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68449" y="4439478"/>
              <a:ext cx="4569043" cy="2232991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E470070-55A4-ED43-A614-72E930D19A1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50987" y="4439478"/>
              <a:ext cx="4633848" cy="2230083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D8FED63-911F-1D49-9DAC-6772EE1B412E}"/>
                </a:ext>
              </a:extLst>
            </p:cNvPr>
            <p:cNvSpPr txBox="1"/>
            <p:nvPr/>
          </p:nvSpPr>
          <p:spPr>
            <a:xfrm>
              <a:off x="1568449" y="6300229"/>
              <a:ext cx="7697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16Q4</a:t>
              </a:r>
              <a:endParaRPr lang="en-US" b="1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2FBE424-094B-F846-B0A1-3886005D79E7}"/>
                </a:ext>
              </a:extLst>
            </p:cNvPr>
            <p:cNvSpPr txBox="1"/>
            <p:nvPr/>
          </p:nvSpPr>
          <p:spPr>
            <a:xfrm>
              <a:off x="6550987" y="6300229"/>
              <a:ext cx="7681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17Q1</a:t>
              </a:r>
              <a:endParaRPr lang="en-US" b="1" dirty="0"/>
            </a:p>
          </p:txBody>
        </p:sp>
      </p:grpSp>
      <p:pic>
        <p:nvPicPr>
          <p:cNvPr id="13" name="Picture 1" descr="cid:image001.png@01D384BA.8AD625B0">
            <a:extLst>
              <a:ext uri="{FF2B5EF4-FFF2-40B4-BE49-F238E27FC236}">
                <a16:creationId xmlns:a16="http://schemas.microsoft.com/office/drawing/2014/main" id="{AE577063-7B82-484E-8837-C2C0CC8A65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r:link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60887" y="3981585"/>
            <a:ext cx="3977543" cy="2876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cid:image002.png@01D384BA.8AD625B0">
            <a:extLst>
              <a:ext uri="{FF2B5EF4-FFF2-40B4-BE49-F238E27FC236}">
                <a16:creationId xmlns:a16="http://schemas.microsoft.com/office/drawing/2014/main" id="{97B78513-39AB-9E42-AF1F-A64C15AAC3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r:link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81640" y="3981585"/>
            <a:ext cx="4003435" cy="2877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4A86763-0CFD-9F4E-8248-6DD40AD7BBF1}"/>
              </a:ext>
            </a:extLst>
          </p:cNvPr>
          <p:cNvCxnSpPr>
            <a:cxnSpLocks/>
          </p:cNvCxnSpPr>
          <p:nvPr/>
        </p:nvCxnSpPr>
        <p:spPr>
          <a:xfrm>
            <a:off x="5575757" y="5431989"/>
            <a:ext cx="732982" cy="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2411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4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4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Keep data element stable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US" b="1" dirty="0"/>
              <a:t>Fixed boundary split</a:t>
            </a: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CF19332B-E15B-4017-B769-30813EA9B963}"/>
              </a:ext>
            </a:extLst>
          </p:cNvPr>
          <p:cNvSpPr txBox="1">
            <a:spLocks/>
          </p:cNvSpPr>
          <p:nvPr/>
        </p:nvSpPr>
        <p:spPr>
          <a:xfrm>
            <a:off x="6576781" y="2452189"/>
            <a:ext cx="5158020" cy="3441077"/>
          </a:xfrm>
          <a:prstGeom prst="rect">
            <a:avLst/>
          </a:prstGeom>
        </p:spPr>
        <p:txBody>
          <a:bodyPr/>
          <a:lstStyle>
            <a:lvl1pPr marL="169863" indent="-169863" algn="l" defTabSz="914400" rtl="0" eaLnBrk="1" latinLnBrk="0" hangingPunct="1">
              <a:lnSpc>
                <a:spcPct val="95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346075" indent="-176213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514350" indent="-168275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684213" indent="-169863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860425" indent="-176213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​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69863" indent="-169863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41313" marR="0" indent="-173038" algn="l" defTabSz="914400" rtl="0" eaLnBrk="1" fontAlgn="auto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Clr>
                <a:schemeClr val="bg2"/>
              </a:buClr>
              <a:buSzTx/>
              <a:buFont typeface="Arial" panose="020B0604020202020204" pitchFamily="34" charset="0"/>
              <a:buChar char="•"/>
              <a:tabLst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Element will stay in fixed grid as long as no change for geometry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Grid id could be calculated by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lat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lon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Cacheability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/Updateability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File size depend on data density</a:t>
            </a: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C9D7C61-6C5D-7C4E-9E81-7DBDBA36E34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2607" y="1679612"/>
            <a:ext cx="5209419" cy="551631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EB089FD-5272-DE4F-BB42-E2D652ED948F}"/>
              </a:ext>
            </a:extLst>
          </p:cNvPr>
          <p:cNvSpPr/>
          <p:nvPr/>
        </p:nvSpPr>
        <p:spPr bwMode="gray">
          <a:xfrm>
            <a:off x="3255916" y="1456990"/>
            <a:ext cx="2968487" cy="30413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D64EC4A-B500-DB4D-BE5A-10C7CE83805F}"/>
              </a:ext>
            </a:extLst>
          </p:cNvPr>
          <p:cNvSpPr/>
          <p:nvPr/>
        </p:nvSpPr>
        <p:spPr bwMode="gray">
          <a:xfrm>
            <a:off x="184725" y="4372579"/>
            <a:ext cx="2968487" cy="30413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2EEA66F-3D31-584F-A15B-3A7526C2E8D1}"/>
              </a:ext>
            </a:extLst>
          </p:cNvPr>
          <p:cNvSpPr/>
          <p:nvPr/>
        </p:nvSpPr>
        <p:spPr bwMode="gray">
          <a:xfrm>
            <a:off x="3358619" y="4375516"/>
            <a:ext cx="2968487" cy="30413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96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1" grpId="0" animBg="1"/>
      <p:bldP spid="12" grpId="0" animBg="1"/>
      <p:bldP spid="1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Valhalla Tiles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US" b="1" dirty="0"/>
              <a:t>Fixed boundary tile</a:t>
            </a: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CF19332B-E15B-4017-B769-30813EA9B963}"/>
              </a:ext>
            </a:extLst>
          </p:cNvPr>
          <p:cNvSpPr txBox="1">
            <a:spLocks/>
          </p:cNvSpPr>
          <p:nvPr/>
        </p:nvSpPr>
        <p:spPr>
          <a:xfrm>
            <a:off x="6576781" y="2452189"/>
            <a:ext cx="5158020" cy="3441077"/>
          </a:xfrm>
          <a:prstGeom prst="rect">
            <a:avLst/>
          </a:prstGeom>
        </p:spPr>
        <p:txBody>
          <a:bodyPr/>
          <a:lstStyle>
            <a:lvl1pPr marL="169863" indent="-169863" algn="l" defTabSz="914400" rtl="0" eaLnBrk="1" latinLnBrk="0" hangingPunct="1">
              <a:lnSpc>
                <a:spcPct val="95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346075" indent="-176213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514350" indent="-168275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684213" indent="-169863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860425" indent="-176213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​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69863" indent="-169863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41313" marR="0" indent="-173038" algn="l" defTabSz="914400" rtl="0" eaLnBrk="1" fontAlgn="auto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Clr>
                <a:schemeClr val="bg2"/>
              </a:buClr>
              <a:buSzTx/>
              <a:buFont typeface="Arial" panose="020B0604020202020204" pitchFamily="34" charset="0"/>
              <a:buChar char="•"/>
              <a:tabLst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Picture 2" descr="single_cell">
            <a:hlinkClick r:id="rId2"/>
            <a:extLst>
              <a:ext uri="{FF2B5EF4-FFF2-40B4-BE49-F238E27FC236}">
                <a16:creationId xmlns:a16="http://schemas.microsoft.com/office/drawing/2014/main" id="{3FF69948-BF07-A64E-9F5A-C31C302874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11" y="1814343"/>
            <a:ext cx="6572470" cy="3729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CB6D5A6-7B9A-2143-A35E-3D0D399353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5176" y="1357143"/>
            <a:ext cx="3695700" cy="2235200"/>
          </a:xfrm>
          <a:prstGeom prst="rect">
            <a:avLst/>
          </a:prstGeom>
        </p:spPr>
      </p:pic>
      <p:pic>
        <p:nvPicPr>
          <p:cNvPr id="2052" name="Picture 4" descr="single_cell">
            <a:hlinkClick r:id="rId5"/>
            <a:extLst>
              <a:ext uri="{FF2B5EF4-FFF2-40B4-BE49-F238E27FC236}">
                <a16:creationId xmlns:a16="http://schemas.microsoft.com/office/drawing/2014/main" id="{6C6C270F-68E0-5445-861C-4439BDED24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5621" y="1969604"/>
            <a:ext cx="5080000" cy="419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74E88D0-723C-3D4C-990F-B18E5505556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17291" y="3068566"/>
            <a:ext cx="6477000" cy="248920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56AA7059-5B89-534A-9F0B-1AFD464CE3F3}"/>
              </a:ext>
            </a:extLst>
          </p:cNvPr>
          <p:cNvGrpSpPr/>
          <p:nvPr/>
        </p:nvGrpSpPr>
        <p:grpSpPr>
          <a:xfrm>
            <a:off x="9181001" y="5571566"/>
            <a:ext cx="1913529" cy="881614"/>
            <a:chOff x="2226365" y="4903304"/>
            <a:chExt cx="1913529" cy="881614"/>
          </a:xfrm>
        </p:grpSpPr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8E4B002F-B6F3-5B49-A01E-FC3B3D16F3BF}"/>
                </a:ext>
              </a:extLst>
            </p:cNvPr>
            <p:cNvSpPr/>
            <p:nvPr/>
          </p:nvSpPr>
          <p:spPr bwMode="gray">
            <a:xfrm>
              <a:off x="2226365" y="4903304"/>
              <a:ext cx="1497496" cy="503583"/>
            </a:xfrm>
            <a:prstGeom prst="roundRect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Text Placeholder 5">
              <a:extLst>
                <a:ext uri="{FF2B5EF4-FFF2-40B4-BE49-F238E27FC236}">
                  <a16:creationId xmlns:a16="http://schemas.microsoft.com/office/drawing/2014/main" id="{D02E8DAC-5355-B140-B13A-96C3783C1B9F}"/>
                </a:ext>
              </a:extLst>
            </p:cNvPr>
            <p:cNvSpPr txBox="1">
              <a:spLocks/>
            </p:cNvSpPr>
            <p:nvPr/>
          </p:nvSpPr>
          <p:spPr>
            <a:xfrm>
              <a:off x="2536669" y="5028855"/>
              <a:ext cx="1603225" cy="756063"/>
            </a:xfrm>
            <a:prstGeom prst="rect">
              <a:avLst/>
            </a:prstGeom>
          </p:spPr>
          <p:txBody>
            <a:bodyPr vert="horz" lIns="0" tIns="0" rIns="0" bIns="0" rtlCol="0" anchor="t">
              <a:noAutofit/>
            </a:bodyPr>
            <a:lstStyle>
              <a:lvl1pPr marL="0" indent="0" algn="l" defTabSz="914400" rtl="0" eaLnBrk="1" latinLnBrk="0" hangingPunct="1">
                <a:lnSpc>
                  <a:spcPct val="95000"/>
                </a:lnSpc>
                <a:spcBef>
                  <a:spcPts val="1200"/>
                </a:spcBef>
                <a:buFont typeface="Arial" panose="020B0604020202020204" pitchFamily="34" charset="0"/>
                <a:buNone/>
                <a:defRPr sz="2000" b="0" kern="1200">
                  <a:solidFill>
                    <a:schemeClr val="accent3"/>
                  </a:solidFill>
                  <a:latin typeface="Avenir Book" charset="0"/>
                  <a:ea typeface="Avenir Book" charset="0"/>
                  <a:cs typeface="Avenir Book" charset="0"/>
                </a:defRPr>
              </a:lvl1pPr>
              <a:lvl2pPr marL="457200" indent="0" algn="l" defTabSz="914400" rtl="0" eaLnBrk="1" latinLnBrk="0" hangingPunct="1">
                <a:lnSpc>
                  <a:spcPct val="85000"/>
                </a:lnSpc>
                <a:spcBef>
                  <a:spcPts val="400"/>
                </a:spcBef>
                <a:spcAft>
                  <a:spcPts val="200"/>
                </a:spcAft>
                <a:buFont typeface="Arial" panose="020B0604020202020204" pitchFamily="34" charset="0"/>
                <a:buNone/>
                <a:defRPr sz="2000" b="1" kern="1200">
                  <a:solidFill>
                    <a:schemeClr val="tx2"/>
                  </a:solidFill>
                  <a:latin typeface="Avenir Book" charset="0"/>
                  <a:ea typeface="Avenir Book" charset="0"/>
                  <a:cs typeface="Avenir Book" charset="0"/>
                </a:defRPr>
              </a:lvl2pPr>
              <a:lvl3pPr marL="914400" indent="0" algn="l" defTabSz="914400" rtl="0" eaLnBrk="1" latinLnBrk="0" hangingPunct="1">
                <a:lnSpc>
                  <a:spcPct val="85000"/>
                </a:lnSpc>
                <a:spcBef>
                  <a:spcPts val="400"/>
                </a:spcBef>
                <a:spcAft>
                  <a:spcPts val="200"/>
                </a:spcAft>
                <a:buFont typeface="Arial" panose="020B0604020202020204" pitchFamily="34" charset="0"/>
                <a:buNone/>
                <a:defRPr sz="1800" b="1" kern="1200">
                  <a:solidFill>
                    <a:schemeClr val="tx2"/>
                  </a:solidFill>
                  <a:latin typeface="Avenir Book" charset="0"/>
                  <a:ea typeface="Avenir Book" charset="0"/>
                  <a:cs typeface="Avenir Book" charset="0"/>
                </a:defRPr>
              </a:lvl3pPr>
              <a:lvl4pPr marL="1371600" indent="0" algn="l" defTabSz="914400" rtl="0" eaLnBrk="1" latinLnBrk="0" hangingPunct="1">
                <a:lnSpc>
                  <a:spcPct val="85000"/>
                </a:lnSpc>
                <a:spcBef>
                  <a:spcPts val="400"/>
                </a:spcBef>
                <a:spcAft>
                  <a:spcPts val="200"/>
                </a:spcAft>
                <a:buFont typeface="Arial" panose="020B0604020202020204" pitchFamily="34" charset="0"/>
                <a:buNone/>
                <a:defRPr sz="1600" b="1" kern="1200">
                  <a:solidFill>
                    <a:schemeClr val="tx2"/>
                  </a:solidFill>
                  <a:latin typeface="Avenir Book" charset="0"/>
                  <a:ea typeface="Avenir Book" charset="0"/>
                  <a:cs typeface="Avenir Book" charset="0"/>
                </a:defRPr>
              </a:lvl4pPr>
              <a:lvl5pPr marL="1828800" indent="0" algn="l" defTabSz="914400" rtl="0" eaLnBrk="1" latinLnBrk="0" hangingPunct="1">
                <a:lnSpc>
                  <a:spcPct val="85000"/>
                </a:lnSpc>
                <a:spcBef>
                  <a:spcPts val="400"/>
                </a:spcBef>
                <a:spcAft>
                  <a:spcPts val="200"/>
                </a:spcAft>
                <a:buFont typeface="Arial" panose="020B0604020202020204" pitchFamily="34" charset="0"/>
                <a:buNone/>
                <a:defRPr sz="1600" b="1" kern="1200">
                  <a:solidFill>
                    <a:schemeClr val="tx2"/>
                  </a:solidFill>
                  <a:latin typeface="Avenir Book" charset="0"/>
                  <a:ea typeface="Avenir Book" charset="0"/>
                  <a:cs typeface="Avenir Book" charset="0"/>
                </a:defRPr>
              </a:lvl5pPr>
              <a:lvl6pPr marL="2286000" indent="0" algn="l" defTabSz="914400" rtl="0" eaLnBrk="1" latinLnBrk="0" hangingPunct="1">
                <a:lnSpc>
                  <a:spcPct val="90000"/>
                </a:lnSpc>
                <a:spcBef>
                  <a:spcPts val="12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rtl="0" eaLnBrk="1" latinLnBrk="0" hangingPunct="1">
                <a:lnSpc>
                  <a:spcPct val="11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rtl="0" eaLnBrk="1" latinLnBrk="0" hangingPunct="1">
                <a:lnSpc>
                  <a:spcPct val="85000"/>
                </a:lnSpc>
                <a:spcBef>
                  <a:spcPts val="400"/>
                </a:spcBef>
                <a:spcAft>
                  <a:spcPts val="200"/>
                </a:spcAft>
                <a:buClr>
                  <a:schemeClr val="bg2"/>
                </a:buClr>
                <a:buFont typeface="Arial" panose="020B0604020202020204" pitchFamily="34" charset="0"/>
                <a:buNone/>
                <a:defRPr sz="1600" b="1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3657600" marR="0" indent="0" algn="l" defTabSz="914400" rtl="0" eaLnBrk="1" fontAlgn="auto" latinLnBrk="0" hangingPunct="1">
                <a:lnSpc>
                  <a:spcPct val="85000"/>
                </a:lnSpc>
                <a:spcBef>
                  <a:spcPts val="400"/>
                </a:spcBef>
                <a:spcAft>
                  <a:spcPts val="200"/>
                </a:spcAft>
                <a:buClr>
                  <a:schemeClr val="bg2"/>
                </a:buClr>
                <a:buSzTx/>
                <a:buFont typeface="Arial" panose="020B0604020202020204" pitchFamily="34" charset="0"/>
                <a:buNone/>
                <a:tabLst/>
                <a:defRPr sz="1600" b="1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b="1" dirty="0"/>
                <a:t>25MB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78805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lenavTemplate2016">
  <a:themeElements>
    <a:clrScheme name="009ab3">
      <a:dk1>
        <a:srgbClr val="000000"/>
      </a:dk1>
      <a:lt1>
        <a:srgbClr val="FFFFFF"/>
      </a:lt1>
      <a:dk2>
        <a:srgbClr val="505046"/>
      </a:dk2>
      <a:lt2>
        <a:srgbClr val="FFFFFF"/>
      </a:lt2>
      <a:accent1>
        <a:srgbClr val="FFCD50"/>
      </a:accent1>
      <a:accent2>
        <a:srgbClr val="FFD731"/>
      </a:accent2>
      <a:accent3>
        <a:srgbClr val="FFB600"/>
      </a:accent3>
      <a:accent4>
        <a:srgbClr val="292929"/>
      </a:accent4>
      <a:accent5>
        <a:srgbClr val="626262"/>
      </a:accent5>
      <a:accent6>
        <a:srgbClr val="458BCA"/>
      </a:accent6>
      <a:hlink>
        <a:srgbClr val="22178A"/>
      </a:hlink>
      <a:folHlink>
        <a:srgbClr val="0066FF"/>
      </a:folHlink>
    </a:clrScheme>
    <a:fontScheme name="Avenir">
      <a:majorFont>
        <a:latin typeface="Avenir Book"/>
        <a:ea typeface=""/>
        <a:cs typeface=""/>
      </a:majorFont>
      <a:minorFont>
        <a:latin typeface="Avenir Book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gray">
        <a:solidFill>
          <a:schemeClr val="accent3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rnd">
          <a:solidFill>
            <a:srgbClr val="505046"/>
          </a:solidFill>
          <a:headEnd type="none"/>
          <a:tailEnd type="none" w="lg" len="lg"/>
        </a:ln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 bwMode="gray">
        <a:noFill/>
        <a:ln w="9525">
          <a:noFill/>
          <a:miter lim="800000"/>
          <a:headEnd/>
          <a:tailEnd/>
        </a:ln>
        <a:extLst>
          <a:ext uri="{909E8E84-426E-40dd-AFC4-6F175D3DCCD1}">
            <a14:hiddenFill xmlns:a14="http://schemas.microsoft.com/office/drawing/2010/main" xmlns="">
              <a:solidFill>
                <a:srgbClr val="FFFFFF"/>
              </a:solidFill>
            </a14:hiddenFill>
          </a:ext>
        </a:extLst>
      </a:spPr>
      <a:bodyPr wrap="square" lIns="101834" tIns="50917" rIns="101834" bIns="50917" rtlCol="0">
        <a:spAutoFit/>
      </a:bodyPr>
      <a:lstStyle>
        <a:defPPr algn="ctr" eaLnBrk="1" hangingPunct="1">
          <a:spcBef>
            <a:spcPct val="0"/>
          </a:spcBef>
          <a:defRPr b="0" dirty="0" smtClean="0">
            <a:solidFill>
              <a:schemeClr val="tx2"/>
            </a:solidFill>
            <a:latin typeface="Avenir Book" charset="0"/>
            <a:ea typeface="Avenir Book" charset="0"/>
            <a:cs typeface="Avenir Book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B1BBFE2C-22D3-B94F-ABB8-F97DA3A49072}" vid="{2A2C88A2-8B72-3047-A5D7-2D684C448551}"/>
    </a:ext>
  </a:extLst>
</a:theme>
</file>

<file path=ppt/theme/theme2.xml><?xml version="1.0" encoding="utf-8"?>
<a:theme xmlns:a="http://schemas.openxmlformats.org/drawingml/2006/main" name="Office Theme">
  <a:themeElements>
    <a:clrScheme name="Duarte 2015">
      <a:dk1>
        <a:srgbClr val="000000"/>
      </a:dk1>
      <a:lt1>
        <a:sysClr val="window" lastClr="FFFFFF"/>
      </a:lt1>
      <a:dk2>
        <a:srgbClr val="0CE78C"/>
      </a:dk2>
      <a:lt2>
        <a:srgbClr val="C5C5C5"/>
      </a:lt2>
      <a:accent1>
        <a:srgbClr val="00BBDA"/>
      </a:accent1>
      <a:accent2>
        <a:srgbClr val="7CA737"/>
      </a:accent2>
      <a:accent3>
        <a:srgbClr val="D94C0D"/>
      </a:accent3>
      <a:accent4>
        <a:srgbClr val="E6BB40"/>
      </a:accent4>
      <a:accent5>
        <a:srgbClr val="9037A7"/>
      </a:accent5>
      <a:accent6>
        <a:srgbClr val="4D6BB4"/>
      </a:accent6>
      <a:hlink>
        <a:srgbClr val="00BBDA"/>
      </a:hlink>
      <a:folHlink>
        <a:srgbClr val="595959"/>
      </a:folHlink>
    </a:clrScheme>
    <a:fontScheme name="Duarte_2015">
      <a:majorFont>
        <a:latin typeface="Franklin Gothic Boo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{A7B010BF-0C6A-6B4B-AE15-32931F60B933}tf10001076</Template>
  <TotalTime>17357</TotalTime>
  <Words>739</Words>
  <Application>Microsoft Macintosh PowerPoint</Application>
  <PresentationFormat>Widescreen</PresentationFormat>
  <Paragraphs>207</Paragraphs>
  <Slides>35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7" baseType="lpstr">
      <vt:lpstr>AmazonEmberLight</vt:lpstr>
      <vt:lpstr>Roboto Condensed Light</vt:lpstr>
      <vt:lpstr>Roboto Condensed Regular</vt:lpstr>
      <vt:lpstr>Trade Gothic LT Std</vt:lpstr>
      <vt:lpstr>Arial</vt:lpstr>
      <vt:lpstr>Avenir Book</vt:lpstr>
      <vt:lpstr>Avenir Heavy</vt:lpstr>
      <vt:lpstr>Avenir Medium</vt:lpstr>
      <vt:lpstr>Calibri</vt:lpstr>
      <vt:lpstr>Symbol</vt:lpstr>
      <vt:lpstr>Times New Roman</vt:lpstr>
      <vt:lpstr>TelenavTemplate2016</vt:lpstr>
      <vt:lpstr>Open Source for Navigation</vt:lpstr>
      <vt:lpstr>Story #1. How to organize mapdata for map streaming</vt:lpstr>
      <vt:lpstr>Terminology</vt:lpstr>
      <vt:lpstr>How to store data</vt:lpstr>
      <vt:lpstr>KD split</vt:lpstr>
      <vt:lpstr>KD split</vt:lpstr>
      <vt:lpstr>KD split</vt:lpstr>
      <vt:lpstr>Keep data element stable</vt:lpstr>
      <vt:lpstr>Valhalla Tiles</vt:lpstr>
      <vt:lpstr>Lesson learned</vt:lpstr>
      <vt:lpstr>Story #2 Calculate route consider dynamic information</vt:lpstr>
      <vt:lpstr>Story #2 Calculate route consider dynamic information</vt:lpstr>
      <vt:lpstr>Function class Level promotion</vt:lpstr>
      <vt:lpstr>Function class Level promotion</vt:lpstr>
      <vt:lpstr>Function class Level promotion</vt:lpstr>
      <vt:lpstr>Partition the graph</vt:lpstr>
      <vt:lpstr>Customizable Route planning</vt:lpstr>
      <vt:lpstr>How to find min-cut</vt:lpstr>
      <vt:lpstr>How to find min-cut</vt:lpstr>
      <vt:lpstr>How to find min-cut</vt:lpstr>
      <vt:lpstr>How to find min-cut</vt:lpstr>
      <vt:lpstr>Lesson learned</vt:lpstr>
      <vt:lpstr>Story #3 Map Matching when the map data is wrong</vt:lpstr>
      <vt:lpstr>Offline Map Matching</vt:lpstr>
      <vt:lpstr>Offline Map Matching</vt:lpstr>
      <vt:lpstr>Offline Map Matching</vt:lpstr>
      <vt:lpstr>Map Matching logic</vt:lpstr>
      <vt:lpstr>Map Matching logic</vt:lpstr>
      <vt:lpstr>Map Matching logic</vt:lpstr>
      <vt:lpstr>Map Matching logic</vt:lpstr>
      <vt:lpstr>Map Matching logic</vt:lpstr>
      <vt:lpstr>Map Matching logic</vt:lpstr>
      <vt:lpstr>When map is wrong (LYFT’s way)</vt:lpstr>
      <vt:lpstr>Lesson learned</vt:lpstr>
      <vt:lpstr>When map is wrong (LYFT’s way)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Ananthan, Kryshana</dc:creator>
  <cp:lastModifiedBy>Liu, Xun (Perry)</cp:lastModifiedBy>
  <cp:revision>249</cp:revision>
  <dcterms:created xsi:type="dcterms:W3CDTF">2016-03-10T22:43:14Z</dcterms:created>
  <dcterms:modified xsi:type="dcterms:W3CDTF">2019-04-04T00:56:22Z</dcterms:modified>
</cp:coreProperties>
</file>